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3"/>
    <p:sldMasterId id="2147483689" r:id="rId4"/>
  </p:sldMasterIdLst>
  <p:notesMasterIdLst>
    <p:notesMasterId r:id="rId13"/>
  </p:notesMasterIdLst>
  <p:sldIdLst>
    <p:sldId id="1322" r:id="rId5"/>
    <p:sldId id="1418" r:id="rId6"/>
    <p:sldId id="1323" r:id="rId7"/>
    <p:sldId id="1419" r:id="rId8"/>
    <p:sldId id="1373" r:id="rId9"/>
    <p:sldId id="1420" r:id="rId10"/>
    <p:sldId id="1326" r:id="rId11"/>
    <p:sldId id="286" r:id="rId12"/>
  </p:sldIdLst>
  <p:sldSz cx="12192000" cy="6858000"/>
  <p:notesSz cx="6858000" cy="9144000"/>
  <p:custDataLst>
    <p:tags r:id="rId14"/>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DC678D0-D051-4F37-9A7C-45E0E3BE916E}">
          <p14:sldIdLst>
            <p14:sldId id="1322"/>
            <p14:sldId id="1418"/>
            <p14:sldId id="1323"/>
            <p14:sldId id="1419"/>
            <p14:sldId id="1373"/>
            <p14:sldId id="1420"/>
            <p14:sldId id="1326"/>
            <p14:sldId id="286"/>
          </p14:sldIdLst>
        </p14:section>
        <p14:section name="Appendix" id="{9916D341-4948-445D-83CC-824559C2F5A8}">
          <p14:sldIdLst/>
        </p14:section>
      </p14:sectionLst>
    </p:ext>
    <p:ext uri="{EFAFB233-063F-42B5-8137-9DF3F51BA10A}">
      <p15:sldGuideLst xmlns:p15="http://schemas.microsoft.com/office/powerpoint/2012/main">
        <p15:guide id="1" orient="horz" pos="2064">
          <p15:clr>
            <a:srgbClr val="A4A3A4"/>
          </p15:clr>
        </p15:guide>
        <p15:guide id="2" pos="3977">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119" roundtripDataSignature="AMtx7mjFEWsPWnmskcRBm8K2kJnRdxPC4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ndran, Nanda" initials="CN" lastIdx="2" clrIdx="0">
    <p:extLst>
      <p:ext uri="{19B8F6BF-5375-455C-9EA6-DF929625EA0E}">
        <p15:presenceInfo xmlns:p15="http://schemas.microsoft.com/office/powerpoint/2012/main" userId="S::Nanda_Chandran@pharmaessentia.com::d634ce4a-604b-4274-a590-ba500a82e84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ECEAEB"/>
    <a:srgbClr val="DE54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14B432A-DAAE-45B4-925E-232861F8A2FB}">
  <a:tblStyle styleId="{E14B432A-DAAE-45B4-925E-232861F8A2FB}" styleName="Table_0">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6E7E9"/>
          </a:solidFill>
        </a:fill>
      </a:tcStyle>
    </a:wholeTbl>
    <a:band1H>
      <a:tcTxStyle/>
      <a:tcStyle>
        <a:tcBdr/>
        <a:fill>
          <a:solidFill>
            <a:srgbClr val="EDCBD1"/>
          </a:solidFill>
        </a:fill>
      </a:tcStyle>
    </a:band1H>
    <a:band2H>
      <a:tcTxStyle/>
      <a:tcStyle>
        <a:tcBdr/>
      </a:tcStyle>
    </a:band2H>
    <a:band1V>
      <a:tcTxStyle/>
      <a:tcStyle>
        <a:tcBdr/>
        <a:fill>
          <a:solidFill>
            <a:srgbClr val="EDCBD1"/>
          </a:solidFill>
        </a:fill>
      </a:tcStyle>
    </a:band1V>
    <a:band2V>
      <a:tcTxStyle/>
      <a:tcStyle>
        <a:tcBdr/>
      </a:tcStyle>
    </a:band2V>
    <a:lastCol>
      <a:tcTxStyle b="on" i="off">
        <a:font>
          <a:latin typeface="Trebuchet MS"/>
          <a:ea typeface="Trebuchet MS"/>
          <a:cs typeface="Trebuchet MS"/>
        </a:font>
        <a:schemeClr val="lt1"/>
      </a:tcTxStyle>
      <a:tcStyle>
        <a:tcBdr/>
        <a:fill>
          <a:solidFill>
            <a:schemeClr val="accent1"/>
          </a:solidFill>
        </a:fill>
      </a:tcStyle>
    </a:lastCol>
    <a:firstCol>
      <a:tcTxStyle b="on" i="off">
        <a:font>
          <a:latin typeface="Trebuchet MS"/>
          <a:ea typeface="Trebuchet MS"/>
          <a:cs typeface="Trebuchet MS"/>
        </a:font>
        <a:schemeClr val="lt1"/>
      </a:tcTxStyle>
      <a:tcStyle>
        <a:tcBdr/>
        <a:fill>
          <a:solidFill>
            <a:schemeClr val="accent1"/>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589"/>
  </p:normalViewPr>
  <p:slideViewPr>
    <p:cSldViewPr snapToGrid="0">
      <p:cViewPr varScale="1">
        <p:scale>
          <a:sx n="78" d="100"/>
          <a:sy n="78" d="100"/>
        </p:scale>
        <p:origin x="850" y="62"/>
      </p:cViewPr>
      <p:guideLst>
        <p:guide orient="horz" pos="2064"/>
        <p:guide pos="3977"/>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21" Type="http://schemas.openxmlformats.org/officeDocument/2006/relationships/presProps" Target="presProps.xml"/><Relationship Id="rId3" Type="http://schemas.openxmlformats.org/officeDocument/2006/relationships/slideMaster" Target="slideMasters/slideMaster1.xml"/><Relationship Id="rId120"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24"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123" Type="http://schemas.openxmlformats.org/officeDocument/2006/relationships/theme" Target="theme/theme1.xml"/><Relationship Id="rId5" Type="http://schemas.openxmlformats.org/officeDocument/2006/relationships/slide" Target="slides/slide1.xml"/><Relationship Id="rId119" Type="http://customschemas.google.com/relationships/presentationmetadata" Target="metadata"/><Relationship Id="rId10" Type="http://schemas.openxmlformats.org/officeDocument/2006/relationships/slide" Target="slides/slide6.xml"/><Relationship Id="rId122" Type="http://schemas.openxmlformats.org/officeDocument/2006/relationships/viewProps" Target="viewProps.xml"/><Relationship Id="rId4" Type="http://schemas.openxmlformats.org/officeDocument/2006/relationships/slideMaster" Target="slideMasters/slideMaster2.xml"/><Relationship Id="rId9" Type="http://schemas.openxmlformats.org/officeDocument/2006/relationships/slide" Target="slides/slide5.xml"/><Relationship Id="rId14"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4"/>
        <p:cNvGrpSpPr/>
        <p:nvPr/>
      </p:nvGrpSpPr>
      <p:grpSpPr>
        <a:xfrm>
          <a:off x="0" y="0"/>
          <a:ext cx="0" cy="0"/>
          <a:chOff x="0" y="0"/>
          <a:chExt cx="0" cy="0"/>
        </a:xfrm>
      </p:grpSpPr>
      <p:sp>
        <p:nvSpPr>
          <p:cNvPr id="3155" name="Google Shape;315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6" name="Google Shape;315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8006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3"/>
        <p:cNvGrpSpPr/>
        <p:nvPr/>
      </p:nvGrpSpPr>
      <p:grpSpPr>
        <a:xfrm>
          <a:off x="0" y="0"/>
          <a:ext cx="0" cy="0"/>
          <a:chOff x="0" y="0"/>
          <a:chExt cx="0" cy="0"/>
        </a:xfrm>
      </p:grpSpPr>
      <p:sp>
        <p:nvSpPr>
          <p:cNvPr id="9494" name="Google Shape;949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95" name="Google Shape;94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0920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8"/>
        <p:cNvGrpSpPr/>
        <p:nvPr/>
      </p:nvGrpSpPr>
      <p:grpSpPr>
        <a:xfrm>
          <a:off x="0" y="0"/>
          <a:ext cx="0" cy="0"/>
          <a:chOff x="0" y="0"/>
          <a:chExt cx="0" cy="0"/>
        </a:xfrm>
      </p:grpSpPr>
      <p:sp>
        <p:nvSpPr>
          <p:cNvPr id="3739" name="Google Shape;373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0" name="Google Shape;374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78225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25.png"/><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2.xml"/><Relationship Id="rId1" Type="http://schemas.openxmlformats.org/officeDocument/2006/relationships/tags" Target="../tags/tag6.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9.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1.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3.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4.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2.xml"/><Relationship Id="rId1" Type="http://schemas.openxmlformats.org/officeDocument/2006/relationships/tags" Target="../tags/tag7.xml"/><Relationship Id="rId5" Type="http://schemas.openxmlformats.org/officeDocument/2006/relationships/image" Target="../media/image25.png"/><Relationship Id="rId4" Type="http://schemas.openxmlformats.org/officeDocument/2006/relationships/image" Target="../media/image1.emf"/></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D6EE260-78C4-3C98-2DA7-BEDD36C93E8C}"/>
              </a:ext>
            </a:extLst>
          </p:cNvPr>
          <p:cNvGraphicFramePr>
            <a:graphicFrameLocks noChangeAspect="1"/>
          </p:cNvGraphicFramePr>
          <p:nvPr userDrawn="1">
            <p:custDataLst>
              <p:tags r:id="rId1"/>
            </p:custDataLst>
            <p:extLst>
              <p:ext uri="{D42A27DB-BD31-4B8C-83A1-F6EECF244321}">
                <p14:modId xmlns:p14="http://schemas.microsoft.com/office/powerpoint/2010/main" val="30257266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a:extLst>
                          <a:ext uri="{FF2B5EF4-FFF2-40B4-BE49-F238E27FC236}">
                            <a16:creationId xmlns:a16="http://schemas.microsoft.com/office/drawing/2014/main" id="{1D6EE260-78C4-3C98-2DA7-BEDD36C93E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73" name="Google Shape;1073;p28"/>
          <p:cNvGrpSpPr/>
          <p:nvPr/>
        </p:nvGrpSpPr>
        <p:grpSpPr>
          <a:xfrm>
            <a:off x="6653919" y="0"/>
            <a:ext cx="5538081" cy="4536415"/>
            <a:chOff x="6653919" y="0"/>
            <a:chExt cx="5538081" cy="4536415"/>
          </a:xfrm>
        </p:grpSpPr>
        <p:pic>
          <p:nvPicPr>
            <p:cNvPr id="1074" name="Google Shape;1074;p28"/>
            <p:cNvPicPr preferRelativeResize="0"/>
            <p:nvPr/>
          </p:nvPicPr>
          <p:blipFill rotWithShape="1">
            <a:blip r:embed="rId5">
              <a:alphaModFix/>
            </a:blip>
            <a:srcRect/>
            <a:stretch/>
          </p:blipFill>
          <p:spPr>
            <a:xfrm flipH="1">
              <a:off x="7203310" y="0"/>
              <a:ext cx="4988690" cy="4536415"/>
            </a:xfrm>
            <a:prstGeom prst="rect">
              <a:avLst/>
            </a:prstGeom>
            <a:noFill/>
            <a:ln>
              <a:noFill/>
            </a:ln>
          </p:spPr>
        </p:pic>
        <p:sp>
          <p:nvSpPr>
            <p:cNvPr id="1075" name="Google Shape;1075;p2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Tree>
    <p:extLst>
      <p:ext uri="{BB962C8B-B14F-4D97-AF65-F5344CB8AC3E}">
        <p14:creationId xmlns:p14="http://schemas.microsoft.com/office/powerpoint/2010/main" val="3123020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8_Title and Content">
  <p:cSld name="8_Title and Content">
    <p:bg>
      <p:bgPr>
        <a:solidFill>
          <a:schemeClr val="lt1"/>
        </a:solidFill>
        <a:effectLst/>
      </p:bgPr>
    </p:bg>
    <p:spTree>
      <p:nvGrpSpPr>
        <p:cNvPr id="1" name="Shape 1762"/>
        <p:cNvGrpSpPr/>
        <p:nvPr/>
      </p:nvGrpSpPr>
      <p:grpSpPr>
        <a:xfrm>
          <a:off x="0" y="0"/>
          <a:ext cx="0" cy="0"/>
          <a:chOff x="0" y="0"/>
          <a:chExt cx="0" cy="0"/>
        </a:xfrm>
      </p:grpSpPr>
      <p:sp>
        <p:nvSpPr>
          <p:cNvPr id="1763" name="Google Shape;1763;p64"/>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64" name="Google Shape;1764;p64"/>
          <p:cNvPicPr preferRelativeResize="0"/>
          <p:nvPr/>
        </p:nvPicPr>
        <p:blipFill rotWithShape="1">
          <a:blip r:embed="rId2">
            <a:alphaModFix/>
          </a:blip>
          <a:srcRect/>
          <a:stretch/>
        </p:blipFill>
        <p:spPr>
          <a:xfrm>
            <a:off x="0" y="1700784"/>
            <a:ext cx="12192000" cy="2651452"/>
          </a:xfrm>
          <a:prstGeom prst="rect">
            <a:avLst/>
          </a:prstGeom>
          <a:noFill/>
          <a:ln>
            <a:noFill/>
          </a:ln>
        </p:spPr>
      </p:pic>
      <p:sp>
        <p:nvSpPr>
          <p:cNvPr id="1765" name="Google Shape;1765;p64"/>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66" name="Google Shape;1766;p64"/>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67" name="Google Shape;1767;p64"/>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9" name="Google Shape;1769;p64"/>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9695E3F-005C-1574-3427-10812C45331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bg>
      <p:bgPr>
        <a:solidFill>
          <a:schemeClr val="lt1"/>
        </a:solidFill>
        <a:effectLst/>
      </p:bgPr>
    </p:bg>
    <p:spTree>
      <p:nvGrpSpPr>
        <p:cNvPr id="1" name="Shape 1770"/>
        <p:cNvGrpSpPr/>
        <p:nvPr/>
      </p:nvGrpSpPr>
      <p:grpSpPr>
        <a:xfrm>
          <a:off x="0" y="0"/>
          <a:ext cx="0" cy="0"/>
          <a:chOff x="0" y="0"/>
          <a:chExt cx="0" cy="0"/>
        </a:xfrm>
      </p:grpSpPr>
      <p:sp>
        <p:nvSpPr>
          <p:cNvPr id="1771" name="Google Shape;1771;p65"/>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72" name="Google Shape;1772;p65"/>
          <p:cNvPicPr preferRelativeResize="0"/>
          <p:nvPr/>
        </p:nvPicPr>
        <p:blipFill rotWithShape="1">
          <a:blip r:embed="rId2">
            <a:alphaModFix/>
          </a:blip>
          <a:srcRect/>
          <a:stretch/>
        </p:blipFill>
        <p:spPr>
          <a:xfrm>
            <a:off x="0" y="1700784"/>
            <a:ext cx="12192000" cy="2651760"/>
          </a:xfrm>
          <a:prstGeom prst="rect">
            <a:avLst/>
          </a:prstGeom>
          <a:noFill/>
          <a:ln>
            <a:noFill/>
          </a:ln>
        </p:spPr>
      </p:pic>
      <p:sp>
        <p:nvSpPr>
          <p:cNvPr id="1773" name="Google Shape;1773;p6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74" name="Google Shape;1774;p6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75" name="Google Shape;1775;p6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77" name="Google Shape;1777;p6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C6E41C2-14D5-C020-C97A-A925CEB6DD0B}"/>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bg>
      <p:bgPr>
        <a:solidFill>
          <a:schemeClr val="lt1"/>
        </a:solidFill>
        <a:effectLst/>
      </p:bgPr>
    </p:bg>
    <p:spTree>
      <p:nvGrpSpPr>
        <p:cNvPr id="1" name="Shape 1778"/>
        <p:cNvGrpSpPr/>
        <p:nvPr/>
      </p:nvGrpSpPr>
      <p:grpSpPr>
        <a:xfrm>
          <a:off x="0" y="0"/>
          <a:ext cx="0" cy="0"/>
          <a:chOff x="0" y="0"/>
          <a:chExt cx="0" cy="0"/>
        </a:xfrm>
      </p:grpSpPr>
      <p:sp>
        <p:nvSpPr>
          <p:cNvPr id="1779" name="Google Shape;1779;p66"/>
          <p:cNvSpPr/>
          <p:nvPr/>
        </p:nvSpPr>
        <p:spPr>
          <a:xfrm>
            <a:off x="0" y="191498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80" name="Google Shape;1780;p66"/>
          <p:cNvPicPr preferRelativeResize="0"/>
          <p:nvPr/>
        </p:nvPicPr>
        <p:blipFill rotWithShape="1">
          <a:blip r:embed="rId2">
            <a:alphaModFix/>
          </a:blip>
          <a:srcRect/>
          <a:stretch/>
        </p:blipFill>
        <p:spPr>
          <a:xfrm>
            <a:off x="-5753" y="1935244"/>
            <a:ext cx="12197753" cy="2651760"/>
          </a:xfrm>
          <a:prstGeom prst="rect">
            <a:avLst/>
          </a:prstGeom>
          <a:noFill/>
          <a:ln>
            <a:noFill/>
          </a:ln>
        </p:spPr>
      </p:pic>
      <p:sp>
        <p:nvSpPr>
          <p:cNvPr id="1781" name="Google Shape;1781;p66"/>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82" name="Google Shape;1782;p6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83" name="Google Shape;1783;p6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85" name="Google Shape;1785;p6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DDFEE698-E291-3A41-AA56-49D14B329F63}"/>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797"/>
        <p:cNvGrpSpPr/>
        <p:nvPr/>
      </p:nvGrpSpPr>
      <p:grpSpPr>
        <a:xfrm>
          <a:off x="0" y="0"/>
          <a:ext cx="0" cy="0"/>
          <a:chOff x="0" y="0"/>
          <a:chExt cx="0" cy="0"/>
        </a:xfrm>
      </p:grpSpPr>
      <p:pic>
        <p:nvPicPr>
          <p:cNvPr id="1798" name="Google Shape;1798;p68"/>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1799" name="Google Shape;1799;p68"/>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00" name="Google Shape;1800;p68"/>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01" name="Google Shape;1801;p6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03" name="Google Shape;1803;p68"/>
          <p:cNvGrpSpPr/>
          <p:nvPr/>
        </p:nvGrpSpPr>
        <p:grpSpPr>
          <a:xfrm>
            <a:off x="602685" y="435448"/>
            <a:ext cx="495697" cy="485115"/>
            <a:chOff x="602685" y="435448"/>
            <a:chExt cx="495697" cy="485115"/>
          </a:xfrm>
        </p:grpSpPr>
        <p:sp>
          <p:nvSpPr>
            <p:cNvPr id="1804" name="Google Shape;1804;p68"/>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5" name="Google Shape;1805;p68"/>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6" name="Google Shape;1806;p68"/>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7" name="Google Shape;1807;p68"/>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8" name="Google Shape;1808;p68"/>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09" name="Google Shape;1809;p68"/>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0" name="Google Shape;1810;p6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FD7699-C2F0-5E88-59EB-ED7425D9D3A6}"/>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1811"/>
        <p:cNvGrpSpPr/>
        <p:nvPr/>
      </p:nvGrpSpPr>
      <p:grpSpPr>
        <a:xfrm>
          <a:off x="0" y="0"/>
          <a:ext cx="0" cy="0"/>
          <a:chOff x="0" y="0"/>
          <a:chExt cx="0" cy="0"/>
        </a:xfrm>
      </p:grpSpPr>
      <p:pic>
        <p:nvPicPr>
          <p:cNvPr id="1812" name="Google Shape;1812;p69"/>
          <p:cNvPicPr preferRelativeResize="0"/>
          <p:nvPr/>
        </p:nvPicPr>
        <p:blipFill rotWithShape="1">
          <a:blip r:embed="rId2">
            <a:alphaModFix/>
          </a:blip>
          <a:srcRect/>
          <a:stretch/>
        </p:blipFill>
        <p:spPr>
          <a:xfrm>
            <a:off x="11675" y="0"/>
            <a:ext cx="12197753" cy="6858000"/>
          </a:xfrm>
          <a:prstGeom prst="rect">
            <a:avLst/>
          </a:prstGeom>
          <a:noFill/>
          <a:ln>
            <a:noFill/>
          </a:ln>
        </p:spPr>
      </p:pic>
      <p:sp>
        <p:nvSpPr>
          <p:cNvPr id="1813" name="Google Shape;1813;p69"/>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14" name="Google Shape;1814;p69"/>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15" name="Google Shape;1815;p6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17" name="Google Shape;1817;p69"/>
          <p:cNvGrpSpPr/>
          <p:nvPr/>
        </p:nvGrpSpPr>
        <p:grpSpPr>
          <a:xfrm>
            <a:off x="602685" y="435448"/>
            <a:ext cx="495697" cy="485115"/>
            <a:chOff x="602685" y="435448"/>
            <a:chExt cx="495697" cy="485115"/>
          </a:xfrm>
        </p:grpSpPr>
        <p:sp>
          <p:nvSpPr>
            <p:cNvPr id="1818" name="Google Shape;1818;p69"/>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19" name="Google Shape;1819;p69"/>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0" name="Google Shape;1820;p69"/>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1" name="Google Shape;1821;p69"/>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2" name="Google Shape;1822;p69"/>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23" name="Google Shape;1823;p69"/>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4" name="Google Shape;1824;p6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3E3A51-887A-B942-B32D-781B0C440E05}"/>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1825"/>
        <p:cNvGrpSpPr/>
        <p:nvPr/>
      </p:nvGrpSpPr>
      <p:grpSpPr>
        <a:xfrm>
          <a:off x="0" y="0"/>
          <a:ext cx="0" cy="0"/>
          <a:chOff x="0" y="0"/>
          <a:chExt cx="0" cy="0"/>
        </a:xfrm>
      </p:grpSpPr>
      <p:pic>
        <p:nvPicPr>
          <p:cNvPr id="1826" name="Google Shape;1826;p70"/>
          <p:cNvPicPr preferRelativeResize="0"/>
          <p:nvPr/>
        </p:nvPicPr>
        <p:blipFill rotWithShape="1">
          <a:blip r:embed="rId2">
            <a:alphaModFix/>
          </a:blip>
          <a:srcRect/>
          <a:stretch/>
        </p:blipFill>
        <p:spPr>
          <a:xfrm>
            <a:off x="0" y="0"/>
            <a:ext cx="1407161" cy="6858000"/>
          </a:xfrm>
          <a:prstGeom prst="rect">
            <a:avLst/>
          </a:prstGeom>
          <a:noFill/>
          <a:ln>
            <a:noFill/>
          </a:ln>
        </p:spPr>
      </p:pic>
      <p:pic>
        <p:nvPicPr>
          <p:cNvPr id="1827" name="Google Shape;1827;p70"/>
          <p:cNvPicPr preferRelativeResize="0"/>
          <p:nvPr/>
        </p:nvPicPr>
        <p:blipFill rotWithShape="1">
          <a:blip r:embed="rId3">
            <a:alphaModFix/>
          </a:blip>
          <a:srcRect/>
          <a:stretch/>
        </p:blipFill>
        <p:spPr>
          <a:xfrm>
            <a:off x="1273565" y="0"/>
            <a:ext cx="10918435" cy="6858000"/>
          </a:xfrm>
          <a:prstGeom prst="rect">
            <a:avLst/>
          </a:prstGeom>
          <a:noFill/>
          <a:ln>
            <a:noFill/>
          </a:ln>
        </p:spPr>
      </p:pic>
      <p:sp>
        <p:nvSpPr>
          <p:cNvPr id="1828" name="Google Shape;1828;p70"/>
          <p:cNvSpPr/>
          <p:nvPr/>
        </p:nvSpPr>
        <p:spPr>
          <a:xfrm rot="5400000">
            <a:off x="-784123" y="500539"/>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29" name="Google Shape;1829;p70"/>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30" name="Google Shape;1830;p7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32" name="Google Shape;1832;p70"/>
          <p:cNvGrpSpPr/>
          <p:nvPr/>
        </p:nvGrpSpPr>
        <p:grpSpPr>
          <a:xfrm>
            <a:off x="602685" y="435448"/>
            <a:ext cx="495697" cy="485115"/>
            <a:chOff x="602685" y="435448"/>
            <a:chExt cx="495697" cy="485115"/>
          </a:xfrm>
        </p:grpSpPr>
        <p:sp>
          <p:nvSpPr>
            <p:cNvPr id="1833" name="Google Shape;1833;p70"/>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4" name="Google Shape;1834;p70"/>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5" name="Google Shape;1835;p70"/>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6" name="Google Shape;1836;p70"/>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7" name="Google Shape;1837;p70"/>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38" name="Google Shape;1838;p70"/>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9" name="Google Shape;1839;p7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0B6C81CA-E780-F9E4-2215-02F7088D17FE}"/>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1840"/>
        <p:cNvGrpSpPr/>
        <p:nvPr/>
      </p:nvGrpSpPr>
      <p:grpSpPr>
        <a:xfrm>
          <a:off x="0" y="0"/>
          <a:ext cx="0" cy="0"/>
          <a:chOff x="0" y="0"/>
          <a:chExt cx="0" cy="0"/>
        </a:xfrm>
      </p:grpSpPr>
      <p:pic>
        <p:nvPicPr>
          <p:cNvPr id="1841" name="Google Shape;1841;p7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42" name="Google Shape;1842;p71"/>
          <p:cNvSpPr/>
          <p:nvPr/>
        </p:nvSpPr>
        <p:spPr>
          <a:xfrm rot="5400000">
            <a:off x="-381000" y="381000"/>
            <a:ext cx="6858000" cy="6096000"/>
          </a:xfrm>
          <a:prstGeom prst="flowChartManualInput">
            <a:avLst/>
          </a:prstGeom>
          <a:solidFill>
            <a:schemeClr val="accen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43" name="Google Shape;1843;p71"/>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44" name="Google Shape;1844;p71"/>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845" name="Google Shape;1845;p71"/>
          <p:cNvSpPr/>
          <p:nvPr/>
        </p:nvSpPr>
        <p:spPr>
          <a:xfrm>
            <a:off x="5214189" y="6492240"/>
            <a:ext cx="176362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1846" name="Google Shape;1846;p71"/>
          <p:cNvGrpSpPr/>
          <p:nvPr/>
        </p:nvGrpSpPr>
        <p:grpSpPr>
          <a:xfrm>
            <a:off x="602685" y="435448"/>
            <a:ext cx="495697" cy="485115"/>
            <a:chOff x="602685" y="435448"/>
            <a:chExt cx="495697" cy="485115"/>
          </a:xfrm>
        </p:grpSpPr>
        <p:sp>
          <p:nvSpPr>
            <p:cNvPr id="1847" name="Google Shape;1847;p71"/>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8" name="Google Shape;1848;p71"/>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9" name="Google Shape;1849;p71"/>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0" name="Google Shape;1850;p71"/>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1" name="Google Shape;1851;p71"/>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52" name="Google Shape;1852;p71"/>
          <p:cNvSpPr txBox="1">
            <a:spLocks noGrp="1"/>
          </p:cNvSpPr>
          <p:nvPr>
            <p:ph type="body" idx="1"/>
          </p:nvPr>
        </p:nvSpPr>
        <p:spPr>
          <a:xfrm>
            <a:off x="771215" y="2971800"/>
            <a:ext cx="2702048"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3" name="Google Shape;1853;p7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7A388954-3991-E110-3336-07A789DD3E5D}"/>
              </a:ext>
            </a:extLst>
          </p:cNvPr>
          <p:cNvPicPr>
            <a:picLocks noChangeAspect="1"/>
          </p:cNvPicPr>
          <p:nvPr userDrawn="1"/>
        </p:nvPicPr>
        <p:blipFill>
          <a:blip r:embed="rId2" cstate="print">
            <a:alphaModFix amt="58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1800082"/>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299298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0720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53EC4C68-DE96-694D-7527-E00612C6FBE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4432883"/>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5625784"/>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1638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C702719A-9848-F6A5-1123-DCAD3FC5A21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29635"/>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2903214"/>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395652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020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sp>
        <p:nvSpPr>
          <p:cNvPr id="2" name="Google Shape;1087;p29">
            <a:extLst>
              <a:ext uri="{FF2B5EF4-FFF2-40B4-BE49-F238E27FC236}">
                <a16:creationId xmlns:a16="http://schemas.microsoft.com/office/drawing/2014/main" id="{CD5C86D4-8570-B317-31FC-D08591D5DBA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120887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4_Title and Content" userDrawn="1">
  <p:cSld name="16_Title and Content">
    <p:spTree>
      <p:nvGrpSpPr>
        <p:cNvPr id="1" name="Shape 1072"/>
        <p:cNvGrpSpPr/>
        <p:nvPr/>
      </p:nvGrpSpPr>
      <p:grpSpPr>
        <a:xfrm>
          <a:off x="0" y="0"/>
          <a:ext cx="0" cy="0"/>
          <a:chOff x="0" y="0"/>
          <a:chExt cx="0" cy="0"/>
        </a:xfrm>
      </p:grpSpPr>
      <p:graphicFrame>
        <p:nvGraphicFramePr>
          <p:cNvPr id="32" name="Object 31" hidden="1">
            <a:extLst>
              <a:ext uri="{FF2B5EF4-FFF2-40B4-BE49-F238E27FC236}">
                <a16:creationId xmlns:a16="http://schemas.microsoft.com/office/drawing/2014/main" id="{B08E10DD-69CA-D5E1-D628-26175D2D4AD6}"/>
              </a:ext>
            </a:extLst>
          </p:cNvPr>
          <p:cNvGraphicFramePr>
            <a:graphicFrameLocks noChangeAspect="1"/>
          </p:cNvGraphicFramePr>
          <p:nvPr userDrawn="1">
            <p:custDataLst>
              <p:tags r:id="rId1"/>
            </p:custDataLst>
            <p:extLst>
              <p:ext uri="{D42A27DB-BD31-4B8C-83A1-F6EECF244321}">
                <p14:modId xmlns:p14="http://schemas.microsoft.com/office/powerpoint/2010/main" val="411615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2" name="Object 31" hidden="1">
                        <a:extLst>
                          <a:ext uri="{FF2B5EF4-FFF2-40B4-BE49-F238E27FC236}">
                            <a16:creationId xmlns:a16="http://schemas.microsoft.com/office/drawing/2014/main" id="{B08E10DD-69CA-D5E1-D628-26175D2D4AD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9" name="Group 18">
            <a:extLst>
              <a:ext uri="{FF2B5EF4-FFF2-40B4-BE49-F238E27FC236}">
                <a16:creationId xmlns:a16="http://schemas.microsoft.com/office/drawing/2014/main" id="{21ED39E9-D4C5-C37F-C71E-38B065B9654F}"/>
              </a:ext>
            </a:extLst>
          </p:cNvPr>
          <p:cNvGrpSpPr/>
          <p:nvPr userDrawn="1"/>
        </p:nvGrpSpPr>
        <p:grpSpPr>
          <a:xfrm rot="2319165">
            <a:off x="-2557854" y="-543386"/>
            <a:ext cx="7237713" cy="9700942"/>
            <a:chOff x="-1155181" y="-1277307"/>
            <a:chExt cx="7237713" cy="9700942"/>
          </a:xfrm>
        </p:grpSpPr>
        <p:sp>
          <p:nvSpPr>
            <p:cNvPr id="20" name="Freeform: Shape 19">
              <a:extLst>
                <a:ext uri="{FF2B5EF4-FFF2-40B4-BE49-F238E27FC236}">
                  <a16:creationId xmlns:a16="http://schemas.microsoft.com/office/drawing/2014/main" id="{1193C742-4C70-022D-EFE9-145094A0A98E}"/>
                </a:ext>
              </a:extLst>
            </p:cNvPr>
            <p:cNvSpPr/>
            <p:nvPr/>
          </p:nvSpPr>
          <p:spPr>
            <a:xfrm rot="12719834">
              <a:off x="-1155181" y="-425599"/>
              <a:ext cx="7069449" cy="6718942"/>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5BBCE06-72A3-CF21-06BE-88890CA65478}"/>
                </a:ext>
              </a:extLst>
            </p:cNvPr>
            <p:cNvSpPr/>
            <p:nvPr/>
          </p:nvSpPr>
          <p:spPr>
            <a:xfrm rot="12719834">
              <a:off x="-1136236" y="-517952"/>
              <a:ext cx="7069449" cy="7020917"/>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6AC4768-1C47-EF59-7368-003BFCB065F4}"/>
                </a:ext>
              </a:extLst>
            </p:cNvPr>
            <p:cNvSpPr/>
            <p:nvPr/>
          </p:nvSpPr>
          <p:spPr>
            <a:xfrm rot="12719834">
              <a:off x="-1087663" y="-602764"/>
              <a:ext cx="7037604" cy="7322892"/>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D9B3055-69F5-607F-2553-968D085F13E7}"/>
                </a:ext>
              </a:extLst>
            </p:cNvPr>
            <p:cNvSpPr/>
            <p:nvPr/>
          </p:nvSpPr>
          <p:spPr>
            <a:xfrm rot="12719834">
              <a:off x="-1068808" y="-695336"/>
              <a:ext cx="7037604" cy="7624867"/>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C162347-504A-F05E-4EE1-30DC953FF46A}"/>
                </a:ext>
              </a:extLst>
            </p:cNvPr>
            <p:cNvSpPr/>
            <p:nvPr/>
          </p:nvSpPr>
          <p:spPr>
            <a:xfrm rot="12719834">
              <a:off x="-1020004" y="-780172"/>
              <a:ext cx="7005759" cy="7926841"/>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C13DE44-6196-6EA4-C521-3A200C26C966}"/>
                </a:ext>
              </a:extLst>
            </p:cNvPr>
            <p:cNvSpPr/>
            <p:nvPr/>
          </p:nvSpPr>
          <p:spPr>
            <a:xfrm rot="12719834">
              <a:off x="-1001227" y="-872830"/>
              <a:ext cx="7005759" cy="8228816"/>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5231B19-E1F3-89D1-D55C-5FC0154D0ADE}"/>
                </a:ext>
              </a:extLst>
            </p:cNvPr>
            <p:cNvSpPr/>
            <p:nvPr/>
          </p:nvSpPr>
          <p:spPr>
            <a:xfrm rot="12719834">
              <a:off x="-952951" y="-957099"/>
              <a:ext cx="6973913" cy="8530791"/>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6A6B6AD-7BDD-0BE6-4A00-5649E0A07CB6}"/>
                </a:ext>
              </a:extLst>
            </p:cNvPr>
            <p:cNvSpPr/>
            <p:nvPr/>
          </p:nvSpPr>
          <p:spPr>
            <a:xfrm rot="12719834">
              <a:off x="-933493" y="-1050527"/>
              <a:ext cx="6973913" cy="8832766"/>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D524A24-189A-CAD1-2DA2-664BE1ED3DE2}"/>
                </a:ext>
              </a:extLst>
            </p:cNvPr>
            <p:cNvSpPr/>
            <p:nvPr/>
          </p:nvSpPr>
          <p:spPr>
            <a:xfrm rot="12719834">
              <a:off x="-885098" y="-1134615"/>
              <a:ext cx="6942072" cy="9134741"/>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D2823F2-05CA-0731-0E03-DD7549F42960}"/>
                </a:ext>
              </a:extLst>
            </p:cNvPr>
            <p:cNvSpPr/>
            <p:nvPr/>
          </p:nvSpPr>
          <p:spPr>
            <a:xfrm rot="12719834">
              <a:off x="-875996" y="-1192468"/>
              <a:ext cx="6942072" cy="9398967"/>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7F2CBE4-4771-E88E-91B5-BB7F447F3D1D}"/>
                </a:ext>
              </a:extLst>
            </p:cNvPr>
            <p:cNvSpPr/>
            <p:nvPr/>
          </p:nvSpPr>
          <p:spPr>
            <a:xfrm rot="12719834">
              <a:off x="-827695" y="-1277307"/>
              <a:ext cx="6910227" cy="9700942"/>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58BAB81F-7332-2381-D9F7-873AF54864A7}"/>
              </a:ext>
            </a:extLst>
          </p:cNvPr>
          <p:cNvGrpSpPr/>
          <p:nvPr userDrawn="1"/>
        </p:nvGrpSpPr>
        <p:grpSpPr>
          <a:xfrm rot="12719834" flipH="1" flipV="1">
            <a:off x="7034123" y="-317736"/>
            <a:ext cx="7958849" cy="6416967"/>
            <a:chOff x="-4827378" y="2019376"/>
            <a:chExt cx="1785435" cy="1214438"/>
          </a:xfrm>
        </p:grpSpPr>
        <p:sp>
          <p:nvSpPr>
            <p:cNvPr id="1056" name="Freeform: Shape 1055">
              <a:extLst>
                <a:ext uri="{FF2B5EF4-FFF2-40B4-BE49-F238E27FC236}">
                  <a16:creationId xmlns:a16="http://schemas.microsoft.com/office/drawing/2014/main" id="{6476732A-CDF1-88B3-D733-EC3A8D1D0DA2}"/>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AC649FFA-15AF-3348-0443-4BE5362B539D}"/>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77F8F7DD-C6F7-B3DD-259F-E4F7EC2B82B5}"/>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E0054EFC-3394-2A82-8010-F0CB3BA2C744}"/>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2C968A61-CA01-5766-57A1-6F38CC9696DD}"/>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4397680E-5590-AFCB-53D6-4BAFB434042B}"/>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E3715307-43BF-3B7A-0725-69FE8138A8FD}"/>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2948DA9A-D63A-D8F3-EFA8-C1F8D80B176B}"/>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502F26D5-90BB-2EF9-5256-D348BABDBE35}"/>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CF94FF0A-332F-97BD-E1C2-D1084DEBD282}"/>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0B7A706C-59A5-0866-C377-8A02CB075E9A}"/>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076" name="Google Shape;1076;p28"/>
          <p:cNvSpPr txBox="1">
            <a:spLocks noGrp="1"/>
          </p:cNvSpPr>
          <p:nvPr userDrawn="1">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userDrawn="1">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5"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35428426-A54F-0701-399F-9654EA3627BA}"/>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48958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0" presetClass="path" presetSubtype="0" decel="50000" fill="hold" nodeType="withEffect">
                                  <p:stCondLst>
                                    <p:cond delay="1000"/>
                                  </p:stCondLst>
                                  <p:childTnLst>
                                    <p:animMotion origin="layout" path="M 0.10872 0.00208 L 8.33333E-7 7.40741E-7 " pathEditMode="relative" rAng="0" ptsTypes="AA">
                                      <p:cBhvr>
                                        <p:cTn id="9" dur="3000" fill="hold"/>
                                        <p:tgtEl>
                                          <p:spTgt spid="19"/>
                                        </p:tgtEl>
                                        <p:attrNameLst>
                                          <p:attrName>ppt_x</p:attrName>
                                          <p:attrName>ppt_y</p:attrName>
                                        </p:attrNameLst>
                                      </p:cBhvr>
                                      <p:rCtr x="-5443" y="-116"/>
                                    </p:animMotion>
                                  </p:childTnLst>
                                </p:cTn>
                              </p:par>
                              <p:par>
                                <p:cTn id="10" presetID="10" presetClass="entr" presetSubtype="0" fill="hold" nodeType="withEffect">
                                  <p:stCondLst>
                                    <p:cond delay="10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childTnLst>
                                </p:cTn>
                              </p:par>
                              <p:par>
                                <p:cTn id="13" presetID="0" presetClass="path" presetSubtype="0" decel="50000" fill="hold" nodeType="withEffect">
                                  <p:stCondLst>
                                    <p:cond delay="1000"/>
                                  </p:stCondLst>
                                  <p:childTnLst>
                                    <p:animMotion origin="layout" path="M -0.12279 -0.00023 L 4.79167E-6 2.22222E-6 " pathEditMode="relative" rAng="0" ptsTypes="AA">
                                      <p:cBhvr>
                                        <p:cTn id="14" dur="3000" fill="hold"/>
                                        <p:tgtEl>
                                          <p:spTgt spid="31"/>
                                        </p:tgtEl>
                                        <p:attrNameLst>
                                          <p:attrName>ppt_x</p:attrName>
                                          <p:attrName>ppt_y</p:attrName>
                                        </p:attrNameLst>
                                      </p:cBhvr>
                                      <p:rCtr x="61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Blank" type="blank">
  <p:cSld name="1_Blank">
    <p:bg>
      <p:bgPr>
        <a:solidFill>
          <a:srgbClr val="CE285E"/>
        </a:solidFill>
        <a:effectLst/>
      </p:bgPr>
    </p:bg>
    <p:spTree>
      <p:nvGrpSpPr>
        <p:cNvPr id="1" name="Shape 2923"/>
        <p:cNvGrpSpPr/>
        <p:nvPr/>
      </p:nvGrpSpPr>
      <p:grpSpPr>
        <a:xfrm>
          <a:off x="0" y="0"/>
          <a:ext cx="0" cy="0"/>
          <a:chOff x="0" y="0"/>
          <a:chExt cx="0" cy="0"/>
        </a:xfrm>
      </p:grpSpPr>
      <p:sp>
        <p:nvSpPr>
          <p:cNvPr id="2924" name="Google Shape;2924;p3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2925" name="Google Shape;2925;p33"/>
          <p:cNvSpPr/>
          <p:nvPr/>
        </p:nvSpPr>
        <p:spPr>
          <a:xfrm>
            <a:off x="5030710" y="6492240"/>
            <a:ext cx="213058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2926" name="Google Shape;2926;p33"/>
          <p:cNvGrpSpPr/>
          <p:nvPr/>
        </p:nvGrpSpPr>
        <p:grpSpPr>
          <a:xfrm>
            <a:off x="294867" y="218164"/>
            <a:ext cx="495697" cy="485115"/>
            <a:chOff x="602685" y="435448"/>
            <a:chExt cx="495697" cy="485115"/>
          </a:xfrm>
        </p:grpSpPr>
        <p:sp>
          <p:nvSpPr>
            <p:cNvPr id="2927" name="Google Shape;2927;p33"/>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8" name="Google Shape;2928;p33"/>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9" name="Google Shape;2929;p33"/>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0" name="Google Shape;2930;p33"/>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1" name="Google Shape;2931;p33"/>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2932" name="Google Shape;2932;p3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pic>
        <p:nvPicPr>
          <p:cNvPr id="2933" name="Google Shape;2933;p3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096000" y="780494"/>
            <a:ext cx="6096000" cy="5295900"/>
          </a:xfrm>
          <a:prstGeom prst="rect">
            <a:avLst/>
          </a:prstGeom>
          <a:noFill/>
          <a:ln w="12700" cap="flat" cmpd="sng">
            <a:solidFill>
              <a:schemeClr val="lt1"/>
            </a:solidFill>
            <a:prstDash val="solid"/>
            <a:round/>
            <a:headEnd type="none" w="sm" len="sm"/>
            <a:tailEnd type="none" w="sm" len="sm"/>
          </a:ln>
        </p:spPr>
      </p:pic>
    </p:spTree>
    <p:extLst>
      <p:ext uri="{BB962C8B-B14F-4D97-AF65-F5344CB8AC3E}">
        <p14:creationId xmlns:p14="http://schemas.microsoft.com/office/powerpoint/2010/main" val="9561029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4_Title and Content">
    <p:spTree>
      <p:nvGrpSpPr>
        <p:cNvPr id="1" name="Shape 107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D6EE260-78C4-3C98-2DA7-BEDD36C93E8C}"/>
              </a:ext>
            </a:extLst>
          </p:cNvPr>
          <p:cNvGraphicFramePr>
            <a:graphicFrameLocks noChangeAspect="1"/>
          </p:cNvGraphicFramePr>
          <p:nvPr userDrawn="1">
            <p:custDataLst>
              <p:tags r:id="rId1"/>
            </p:custDataLst>
            <p:extLst>
              <p:ext uri="{D42A27DB-BD31-4B8C-83A1-F6EECF244321}">
                <p14:modId xmlns:p14="http://schemas.microsoft.com/office/powerpoint/2010/main" val="30257266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a:extLst>
                          <a:ext uri="{FF2B5EF4-FFF2-40B4-BE49-F238E27FC236}">
                            <a16:creationId xmlns:a16="http://schemas.microsoft.com/office/drawing/2014/main" id="{1D6EE260-78C4-3C98-2DA7-BEDD36C93E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73" name="Google Shape;1073;p28"/>
          <p:cNvGrpSpPr/>
          <p:nvPr/>
        </p:nvGrpSpPr>
        <p:grpSpPr>
          <a:xfrm>
            <a:off x="6653919" y="0"/>
            <a:ext cx="5538081" cy="4536415"/>
            <a:chOff x="6653919" y="0"/>
            <a:chExt cx="5538081" cy="4536415"/>
          </a:xfrm>
        </p:grpSpPr>
        <p:pic>
          <p:nvPicPr>
            <p:cNvPr id="1074" name="Google Shape;1074;p28"/>
            <p:cNvPicPr preferRelativeResize="0"/>
            <p:nvPr/>
          </p:nvPicPr>
          <p:blipFill rotWithShape="1">
            <a:blip r:embed="rId5">
              <a:alphaModFix/>
            </a:blip>
            <a:srcRect/>
            <a:stretch/>
          </p:blipFill>
          <p:spPr>
            <a:xfrm flipH="1">
              <a:off x="7203310" y="0"/>
              <a:ext cx="4988690" cy="4536415"/>
            </a:xfrm>
            <a:prstGeom prst="rect">
              <a:avLst/>
            </a:prstGeom>
            <a:noFill/>
            <a:ln>
              <a:noFill/>
            </a:ln>
          </p:spPr>
        </p:pic>
        <p:sp>
          <p:nvSpPr>
            <p:cNvPr id="1075" name="Google Shape;1075;p2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Tree>
    <p:extLst>
      <p:ext uri="{BB962C8B-B14F-4D97-AF65-F5344CB8AC3E}">
        <p14:creationId xmlns:p14="http://schemas.microsoft.com/office/powerpoint/2010/main" val="4109768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BF4C7BC7-DA8E-7A0A-D05B-92F78A49E80B}"/>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5538578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Rounded Rectangle 81">
            <a:extLst>
              <a:ext uri="{FF2B5EF4-FFF2-40B4-BE49-F238E27FC236}">
                <a16:creationId xmlns:a16="http://schemas.microsoft.com/office/drawing/2014/main" id="{199DB5BB-AB5C-8039-13F9-1E64F13016F7}"/>
              </a:ext>
            </a:extLst>
          </p:cNvPr>
          <p:cNvSpPr/>
          <p:nvPr userDrawn="1"/>
        </p:nvSpPr>
        <p:spPr>
          <a:xfrm>
            <a:off x="5714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5" name="Rounded Rectangle 81">
            <a:extLst>
              <a:ext uri="{FF2B5EF4-FFF2-40B4-BE49-F238E27FC236}">
                <a16:creationId xmlns:a16="http://schemas.microsoft.com/office/drawing/2014/main" id="{B3D5CE2E-CF92-B9D9-CEE8-AEA41B2FD209}"/>
              </a:ext>
            </a:extLst>
          </p:cNvPr>
          <p:cNvSpPr/>
          <p:nvPr userDrawn="1"/>
        </p:nvSpPr>
        <p:spPr>
          <a:xfrm>
            <a:off x="44195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7" name="Rounded Rectangle 81">
            <a:extLst>
              <a:ext uri="{FF2B5EF4-FFF2-40B4-BE49-F238E27FC236}">
                <a16:creationId xmlns:a16="http://schemas.microsoft.com/office/drawing/2014/main" id="{B1507AE9-CF2C-1679-47FB-B70131636C3E}"/>
              </a:ext>
            </a:extLst>
          </p:cNvPr>
          <p:cNvSpPr/>
          <p:nvPr userDrawn="1"/>
        </p:nvSpPr>
        <p:spPr>
          <a:xfrm>
            <a:off x="82676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10" name="Picture Placeholder 9">
            <a:extLst>
              <a:ext uri="{FF2B5EF4-FFF2-40B4-BE49-F238E27FC236}">
                <a16:creationId xmlns:a16="http://schemas.microsoft.com/office/drawing/2014/main" id="{2140F960-55AB-F934-BBDF-1FBFCB36A2E2}"/>
              </a:ext>
            </a:extLst>
          </p:cNvPr>
          <p:cNvSpPr>
            <a:spLocks noGrp="1"/>
          </p:cNvSpPr>
          <p:nvPr>
            <p:ph type="pic" sz="quarter" idx="13"/>
          </p:nvPr>
        </p:nvSpPr>
        <p:spPr>
          <a:xfrm>
            <a:off x="571499" y="1365250"/>
            <a:ext cx="3352802" cy="1384299"/>
          </a:xfrm>
          <a:prstGeom prst="round2SameRect">
            <a:avLst/>
          </a:prstGeom>
        </p:spPr>
        <p:txBody>
          <a:bodyPr/>
          <a:lstStyle>
            <a:lvl1pPr marL="15240" indent="0">
              <a:buNone/>
              <a:defRPr/>
            </a:lvl1pPr>
          </a:lstStyle>
          <a:p>
            <a:endParaRPr lang="en-US"/>
          </a:p>
        </p:txBody>
      </p:sp>
      <p:sp>
        <p:nvSpPr>
          <p:cNvPr id="12" name="Picture Placeholder 9">
            <a:extLst>
              <a:ext uri="{FF2B5EF4-FFF2-40B4-BE49-F238E27FC236}">
                <a16:creationId xmlns:a16="http://schemas.microsoft.com/office/drawing/2014/main" id="{E84BD6A0-84E1-DA53-BFD2-BE722C5E843A}"/>
              </a:ext>
            </a:extLst>
          </p:cNvPr>
          <p:cNvSpPr>
            <a:spLocks noGrp="1"/>
          </p:cNvSpPr>
          <p:nvPr>
            <p:ph type="pic" sz="quarter" idx="14"/>
          </p:nvPr>
        </p:nvSpPr>
        <p:spPr>
          <a:xfrm>
            <a:off x="4419599" y="1365250"/>
            <a:ext cx="3352802" cy="1384299"/>
          </a:xfrm>
          <a:prstGeom prst="round2SameRect">
            <a:avLst/>
          </a:prstGeom>
        </p:spPr>
        <p:txBody>
          <a:bodyPr/>
          <a:lstStyle>
            <a:lvl1pPr marL="15240" indent="0">
              <a:buNone/>
              <a:defRPr/>
            </a:lvl1pPr>
          </a:lstStyle>
          <a:p>
            <a:endParaRPr lang="en-US"/>
          </a:p>
        </p:txBody>
      </p:sp>
      <p:sp>
        <p:nvSpPr>
          <p:cNvPr id="14" name="Picture Placeholder 9">
            <a:extLst>
              <a:ext uri="{FF2B5EF4-FFF2-40B4-BE49-F238E27FC236}">
                <a16:creationId xmlns:a16="http://schemas.microsoft.com/office/drawing/2014/main" id="{5212FEDA-705E-C91A-5555-AF3B60761418}"/>
              </a:ext>
            </a:extLst>
          </p:cNvPr>
          <p:cNvSpPr>
            <a:spLocks noGrp="1"/>
          </p:cNvSpPr>
          <p:nvPr>
            <p:ph type="pic" sz="quarter" idx="15"/>
          </p:nvPr>
        </p:nvSpPr>
        <p:spPr>
          <a:xfrm>
            <a:off x="8267701" y="1365250"/>
            <a:ext cx="3352802" cy="1384299"/>
          </a:xfrm>
          <a:prstGeom prst="round2SameRect">
            <a:avLst/>
          </a:prstGeom>
        </p:spPr>
        <p:txBody>
          <a:bodyPr/>
          <a:lstStyle>
            <a:lvl1pPr marL="15240" indent="0">
              <a:buNone/>
              <a:defRPr/>
            </a:lvl1pPr>
          </a:lstStyle>
          <a:p>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p:ph type="body" sz="quarter" idx="17"/>
          </p:nvPr>
        </p:nvSpPr>
        <p:spPr>
          <a:xfrm>
            <a:off x="7492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p:ph type="body" sz="quarter" idx="18"/>
          </p:nvPr>
        </p:nvSpPr>
        <p:spPr>
          <a:xfrm>
            <a:off x="45973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p:ph type="body" sz="quarter" idx="19"/>
          </p:nvPr>
        </p:nvSpPr>
        <p:spPr>
          <a:xfrm>
            <a:off x="8445500"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067" name="Picture Placeholder 9">
            <a:extLst>
              <a:ext uri="{FF2B5EF4-FFF2-40B4-BE49-F238E27FC236}">
                <a16:creationId xmlns:a16="http://schemas.microsoft.com/office/drawing/2014/main" id="{1817FE76-5DE8-BA2A-8ADD-3E7ED69922D6}"/>
              </a:ext>
            </a:extLst>
          </p:cNvPr>
          <p:cNvSpPr>
            <a:spLocks noGrp="1"/>
          </p:cNvSpPr>
          <p:nvPr>
            <p:ph type="pic" sz="quarter" idx="20"/>
          </p:nvPr>
        </p:nvSpPr>
        <p:spPr>
          <a:xfrm>
            <a:off x="1803199"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dirty="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1068" name="Picture Placeholder 9">
            <a:extLst>
              <a:ext uri="{FF2B5EF4-FFF2-40B4-BE49-F238E27FC236}">
                <a16:creationId xmlns:a16="http://schemas.microsoft.com/office/drawing/2014/main" id="{CDCCDD54-C92C-6288-E430-89ABE5FEB415}"/>
              </a:ext>
            </a:extLst>
          </p:cNvPr>
          <p:cNvSpPr>
            <a:spLocks noGrp="1"/>
          </p:cNvSpPr>
          <p:nvPr>
            <p:ph type="pic" sz="quarter" idx="21"/>
          </p:nvPr>
        </p:nvSpPr>
        <p:spPr>
          <a:xfrm>
            <a:off x="5651299"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1069" name="Picture Placeholder 9">
            <a:extLst>
              <a:ext uri="{FF2B5EF4-FFF2-40B4-BE49-F238E27FC236}">
                <a16:creationId xmlns:a16="http://schemas.microsoft.com/office/drawing/2014/main" id="{3E88C78C-0468-0247-540E-FC20946E6EFD}"/>
              </a:ext>
            </a:extLst>
          </p:cNvPr>
          <p:cNvSpPr>
            <a:spLocks noGrp="1"/>
          </p:cNvSpPr>
          <p:nvPr>
            <p:ph type="pic" sz="quarter" idx="22"/>
          </p:nvPr>
        </p:nvSpPr>
        <p:spPr>
          <a:xfrm>
            <a:off x="9499401"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8" name="Google Shape;1087;p29">
            <a:extLst>
              <a:ext uri="{FF2B5EF4-FFF2-40B4-BE49-F238E27FC236}">
                <a16:creationId xmlns:a16="http://schemas.microsoft.com/office/drawing/2014/main" id="{AC8C124C-07B1-1C1D-03B0-03A73BE625F3}"/>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7256778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4" name="Rechteck 6">
            <a:extLst>
              <a:ext uri="{FF2B5EF4-FFF2-40B4-BE49-F238E27FC236}">
                <a16:creationId xmlns:a16="http://schemas.microsoft.com/office/drawing/2014/main" id="{29CB6D6A-2CEC-0D24-99AF-E0DA41884F15}"/>
              </a:ext>
            </a:extLst>
          </p:cNvPr>
          <p:cNvSpPr/>
          <p:nvPr userDrawn="1"/>
        </p:nvSpPr>
        <p:spPr>
          <a:xfrm flipH="1">
            <a:off x="0" y="1843750"/>
            <a:ext cx="12192000" cy="3174366"/>
          </a:xfrm>
          <a:prstGeom prst="rect">
            <a:avLst/>
          </a:prstGeom>
          <a:blipFill dpi="0" rotWithShape="1">
            <a:blip r:embed="rId2">
              <a:alphaModFix amt="75000"/>
            </a:blip>
            <a:srcRect/>
            <a:stretch>
              <a:fillRect t="-22080" b="-93964"/>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icture Placeholder 20">
            <a:extLst>
              <a:ext uri="{FF2B5EF4-FFF2-40B4-BE49-F238E27FC236}">
                <a16:creationId xmlns:a16="http://schemas.microsoft.com/office/drawing/2014/main" id="{9A83A944-FF60-304C-D1BD-F1C5BFF682E8}"/>
              </a:ext>
            </a:extLst>
          </p:cNvPr>
          <p:cNvSpPr>
            <a:spLocks noGrp="1"/>
          </p:cNvSpPr>
          <p:nvPr>
            <p:ph type="pic" sz="quarter" idx="21"/>
          </p:nvPr>
        </p:nvSpPr>
        <p:spPr>
          <a:xfrm>
            <a:off x="355601"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2" name="Picture Placeholder 20">
            <a:extLst>
              <a:ext uri="{FF2B5EF4-FFF2-40B4-BE49-F238E27FC236}">
                <a16:creationId xmlns:a16="http://schemas.microsoft.com/office/drawing/2014/main" id="{DF2E9B5C-0F8C-D11B-A73A-A799A0818901}"/>
              </a:ext>
            </a:extLst>
          </p:cNvPr>
          <p:cNvSpPr>
            <a:spLocks noGrp="1"/>
          </p:cNvSpPr>
          <p:nvPr>
            <p:ph type="pic" sz="quarter" idx="22"/>
          </p:nvPr>
        </p:nvSpPr>
        <p:spPr>
          <a:xfrm>
            <a:off x="3331634"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3" name="Picture Placeholder 20">
            <a:extLst>
              <a:ext uri="{FF2B5EF4-FFF2-40B4-BE49-F238E27FC236}">
                <a16:creationId xmlns:a16="http://schemas.microsoft.com/office/drawing/2014/main" id="{FDB7791B-35C3-EB5B-6E0F-239E7126E443}"/>
              </a:ext>
            </a:extLst>
          </p:cNvPr>
          <p:cNvSpPr>
            <a:spLocks noGrp="1"/>
          </p:cNvSpPr>
          <p:nvPr>
            <p:ph type="pic" sz="quarter" idx="23"/>
          </p:nvPr>
        </p:nvSpPr>
        <p:spPr>
          <a:xfrm>
            <a:off x="6307667"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4" name="Picture Placeholder 20">
            <a:extLst>
              <a:ext uri="{FF2B5EF4-FFF2-40B4-BE49-F238E27FC236}">
                <a16:creationId xmlns:a16="http://schemas.microsoft.com/office/drawing/2014/main" id="{0C4D3CEC-3D11-58A2-D1A6-E63E093F000D}"/>
              </a:ext>
            </a:extLst>
          </p:cNvPr>
          <p:cNvSpPr>
            <a:spLocks noGrp="1"/>
          </p:cNvSpPr>
          <p:nvPr>
            <p:ph type="pic" sz="quarter" idx="24"/>
          </p:nvPr>
        </p:nvSpPr>
        <p:spPr>
          <a:xfrm>
            <a:off x="9283700"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3"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 Placeholder 14">
            <a:extLst>
              <a:ext uri="{FF2B5EF4-FFF2-40B4-BE49-F238E27FC236}">
                <a16:creationId xmlns:a16="http://schemas.microsoft.com/office/drawing/2014/main" id="{989E98A5-2D5F-9857-FA5F-471C1215B955}"/>
              </a:ext>
            </a:extLst>
          </p:cNvPr>
          <p:cNvSpPr>
            <a:spLocks noGrp="1"/>
          </p:cNvSpPr>
          <p:nvPr>
            <p:ph type="body" sz="quarter" idx="17"/>
          </p:nvPr>
        </p:nvSpPr>
        <p:spPr>
          <a:xfrm>
            <a:off x="577851"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D9639330-7193-AE28-2F64-CA53A2DB3081}"/>
              </a:ext>
            </a:extLst>
          </p:cNvPr>
          <p:cNvSpPr>
            <a:spLocks noGrp="1"/>
          </p:cNvSpPr>
          <p:nvPr>
            <p:ph type="body" sz="quarter" idx="18"/>
          </p:nvPr>
        </p:nvSpPr>
        <p:spPr>
          <a:xfrm>
            <a:off x="3553884"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00662FD5-2822-4B58-4DFA-4E301598DC36}"/>
              </a:ext>
            </a:extLst>
          </p:cNvPr>
          <p:cNvSpPr>
            <a:spLocks noGrp="1"/>
          </p:cNvSpPr>
          <p:nvPr>
            <p:ph type="body" sz="quarter" idx="19"/>
          </p:nvPr>
        </p:nvSpPr>
        <p:spPr>
          <a:xfrm>
            <a:off x="6529917"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552D5489-1E2B-CEE3-C6D5-D0F2F77B20AC}"/>
              </a:ext>
            </a:extLst>
          </p:cNvPr>
          <p:cNvSpPr>
            <a:spLocks noGrp="1"/>
          </p:cNvSpPr>
          <p:nvPr>
            <p:ph type="body" sz="quarter" idx="20"/>
          </p:nvPr>
        </p:nvSpPr>
        <p:spPr>
          <a:xfrm>
            <a:off x="9505949"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5" name="Google Shape;1087;p29">
            <a:extLst>
              <a:ext uri="{FF2B5EF4-FFF2-40B4-BE49-F238E27FC236}">
                <a16:creationId xmlns:a16="http://schemas.microsoft.com/office/drawing/2014/main" id="{EDA7E7CC-96F5-3624-C75C-8F207D760CE8}"/>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289401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remove" grpId="0" nodeType="afterEffect">
                                  <p:stCondLst>
                                    <p:cond delay="0"/>
                                  </p:stCondLst>
                                  <p:childTnLst>
                                    <p:animScale>
                                      <p:cBhvr>
                                        <p:cTn id="6" dur="10000" fill="hold"/>
                                        <p:tgtEl>
                                          <p:spTgt spid="4"/>
                                        </p:tgtEl>
                                      </p:cBhvr>
                                      <p:by x="175000" y="1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D416A881-ABD6-8A33-6B22-A65186AC7759}"/>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2701508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1090"/>
        <p:cNvGrpSpPr/>
        <p:nvPr/>
      </p:nvGrpSpPr>
      <p:grpSpPr>
        <a:xfrm>
          <a:off x="0" y="0"/>
          <a:ext cx="0" cy="0"/>
          <a:chOff x="0" y="0"/>
          <a:chExt cx="0" cy="0"/>
        </a:xfrm>
      </p:grpSpPr>
      <p:pic>
        <p:nvPicPr>
          <p:cNvPr id="1091" name="Google Shape;1091;p5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1408" y="607475"/>
            <a:ext cx="2000192" cy="602704"/>
          </a:xfrm>
          <a:prstGeom prst="rect">
            <a:avLst/>
          </a:prstGeom>
          <a:noFill/>
          <a:ln>
            <a:noFill/>
          </a:ln>
        </p:spPr>
      </p:pic>
      <p:sp>
        <p:nvSpPr>
          <p:cNvPr id="1092" name="Google Shape;1092;p52"/>
          <p:cNvSpPr txBox="1">
            <a:spLocks noGrp="1"/>
          </p:cNvSpPr>
          <p:nvPr>
            <p:ph type="ctrTitle"/>
          </p:nvPr>
        </p:nvSpPr>
        <p:spPr>
          <a:xfrm>
            <a:off x="641408" y="2601821"/>
            <a:ext cx="4686899" cy="1200329"/>
          </a:xfrm>
          <a:prstGeom prst="rect">
            <a:avLst/>
          </a:prstGeom>
          <a:noFill/>
          <a:ln>
            <a:noFill/>
          </a:ln>
        </p:spPr>
        <p:txBody>
          <a:bodyPr spcFirstLastPara="1" wrap="square" lIns="91425" tIns="45700" rIns="91425" bIns="45700" anchor="ctr" anchorCtr="0">
            <a:spAutoFit/>
          </a:bodyPr>
          <a:lstStyle>
            <a:lvl1pPr lvl="0" algn="l">
              <a:lnSpc>
                <a:spcPct val="90000"/>
              </a:lnSpc>
              <a:spcBef>
                <a:spcPts val="0"/>
              </a:spcBef>
              <a:spcAft>
                <a:spcPts val="0"/>
              </a:spcAft>
              <a:buClr>
                <a:schemeClr val="accent2"/>
              </a:buClr>
              <a:buSzPts val="4000"/>
              <a:buFont typeface="Trebuchet MS"/>
              <a:buNone/>
              <a:defRPr sz="4000" b="1">
                <a:solidFill>
                  <a:schemeClr val="accent2"/>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3" name="Google Shape;1093;p52"/>
          <p:cNvSpPr txBox="1">
            <a:spLocks noGrp="1"/>
          </p:cNvSpPr>
          <p:nvPr>
            <p:ph type="subTitle" idx="1"/>
          </p:nvPr>
        </p:nvSpPr>
        <p:spPr>
          <a:xfrm>
            <a:off x="641408" y="3922990"/>
            <a:ext cx="4686898" cy="369332"/>
          </a:xfrm>
          <a:prstGeom prst="rect">
            <a:avLst/>
          </a:prstGeom>
          <a:noFill/>
          <a:ln>
            <a:noFill/>
          </a:ln>
        </p:spPr>
        <p:txBody>
          <a:bodyPr spcFirstLastPara="1" wrap="square" lIns="91425" tIns="45700" rIns="91425" bIns="4570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095" name="Google Shape;1095;p52"/>
          <p:cNvGrpSpPr/>
          <p:nvPr/>
        </p:nvGrpSpPr>
        <p:grpSpPr>
          <a:xfrm>
            <a:off x="5782108" y="0"/>
            <a:ext cx="6409892" cy="6858000"/>
            <a:chOff x="5734050" y="117476"/>
            <a:chExt cx="6267450" cy="6705600"/>
          </a:xfrm>
        </p:grpSpPr>
        <p:sp>
          <p:nvSpPr>
            <p:cNvPr id="1096" name="Google Shape;1096;p52"/>
            <p:cNvSpPr/>
            <p:nvPr/>
          </p:nvSpPr>
          <p:spPr>
            <a:xfrm>
              <a:off x="8543925" y="117476"/>
              <a:ext cx="3457575" cy="6705600"/>
            </a:xfrm>
            <a:custGeom>
              <a:avLst/>
              <a:gdLst/>
              <a:ahLst/>
              <a:cxnLst/>
              <a:rect l="l" t="t" r="r" b="b"/>
              <a:pathLst>
                <a:path w="203" h="394" extrusionOk="0">
                  <a:moveTo>
                    <a:pt x="203" y="0"/>
                  </a:moveTo>
                  <a:cubicBezTo>
                    <a:pt x="203" y="394"/>
                    <a:pt x="203" y="394"/>
                    <a:pt x="203" y="394"/>
                  </a:cubicBezTo>
                  <a:cubicBezTo>
                    <a:pt x="0" y="394"/>
                    <a:pt x="0" y="394"/>
                    <a:pt x="0" y="394"/>
                  </a:cubicBezTo>
                  <a:cubicBezTo>
                    <a:pt x="0" y="380"/>
                    <a:pt x="0" y="380"/>
                    <a:pt x="0" y="380"/>
                  </a:cubicBezTo>
                  <a:cubicBezTo>
                    <a:pt x="0" y="367"/>
                    <a:pt x="9" y="356"/>
                    <a:pt x="22" y="354"/>
                  </a:cubicBezTo>
                  <a:cubicBezTo>
                    <a:pt x="100" y="343"/>
                    <a:pt x="159" y="277"/>
                    <a:pt x="159" y="197"/>
                  </a:cubicBezTo>
                  <a:cubicBezTo>
                    <a:pt x="159" y="117"/>
                    <a:pt x="100" y="51"/>
                    <a:pt x="22" y="40"/>
                  </a:cubicBezTo>
                  <a:cubicBezTo>
                    <a:pt x="9" y="38"/>
                    <a:pt x="0" y="26"/>
                    <a:pt x="0" y="13"/>
                  </a:cubicBezTo>
                  <a:cubicBezTo>
                    <a:pt x="0" y="0"/>
                    <a:pt x="0" y="0"/>
                    <a:pt x="0" y="0"/>
                  </a:cubicBezTo>
                  <a:lnTo>
                    <a:pt x="203"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7" name="Google Shape;1097;p52"/>
            <p:cNvSpPr/>
            <p:nvPr/>
          </p:nvSpPr>
          <p:spPr>
            <a:xfrm>
              <a:off x="5835650" y="763588"/>
              <a:ext cx="2708275" cy="5413375"/>
            </a:xfrm>
            <a:custGeom>
              <a:avLst/>
              <a:gdLst/>
              <a:ahLst/>
              <a:cxnLst/>
              <a:rect l="l" t="t" r="r" b="b"/>
              <a:pathLst>
                <a:path w="159" h="318" extrusionOk="0">
                  <a:moveTo>
                    <a:pt x="20" y="159"/>
                  </a:moveTo>
                  <a:cubicBezTo>
                    <a:pt x="20" y="233"/>
                    <a:pt x="77" y="293"/>
                    <a:pt x="149" y="298"/>
                  </a:cubicBezTo>
                  <a:cubicBezTo>
                    <a:pt x="155" y="298"/>
                    <a:pt x="159" y="302"/>
                    <a:pt x="159" y="308"/>
                  </a:cubicBezTo>
                  <a:cubicBezTo>
                    <a:pt x="159" y="308"/>
                    <a:pt x="159" y="308"/>
                    <a:pt x="159" y="308"/>
                  </a:cubicBezTo>
                  <a:cubicBezTo>
                    <a:pt x="159" y="313"/>
                    <a:pt x="154" y="318"/>
                    <a:pt x="148" y="318"/>
                  </a:cubicBezTo>
                  <a:cubicBezTo>
                    <a:pt x="65" y="312"/>
                    <a:pt x="0" y="243"/>
                    <a:pt x="0" y="159"/>
                  </a:cubicBezTo>
                  <a:cubicBezTo>
                    <a:pt x="0" y="75"/>
                    <a:pt x="65" y="6"/>
                    <a:pt x="148" y="0"/>
                  </a:cubicBezTo>
                  <a:cubicBezTo>
                    <a:pt x="154" y="0"/>
                    <a:pt x="159" y="4"/>
                    <a:pt x="159" y="10"/>
                  </a:cubicBezTo>
                  <a:cubicBezTo>
                    <a:pt x="159" y="10"/>
                    <a:pt x="159" y="10"/>
                    <a:pt x="159" y="10"/>
                  </a:cubicBezTo>
                  <a:cubicBezTo>
                    <a:pt x="159" y="16"/>
                    <a:pt x="155" y="20"/>
                    <a:pt x="149" y="20"/>
                  </a:cubicBezTo>
                  <a:cubicBezTo>
                    <a:pt x="77" y="25"/>
                    <a:pt x="20" y="85"/>
                    <a:pt x="20" y="15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8" name="Google Shape;1098;p52"/>
            <p:cNvSpPr/>
            <p:nvPr/>
          </p:nvSpPr>
          <p:spPr>
            <a:xfrm>
              <a:off x="5784850" y="4014788"/>
              <a:ext cx="561975" cy="119063"/>
            </a:xfrm>
            <a:custGeom>
              <a:avLst/>
              <a:gdLst/>
              <a:ahLst/>
              <a:cxnLst/>
              <a:rect l="l" t="t" r="r" b="b"/>
              <a:pathLst>
                <a:path w="33" h="7" extrusionOk="0">
                  <a:moveTo>
                    <a:pt x="0" y="0"/>
                  </a:moveTo>
                  <a:cubicBezTo>
                    <a:pt x="31" y="0"/>
                    <a:pt x="31" y="0"/>
                    <a:pt x="31" y="0"/>
                  </a:cubicBezTo>
                  <a:cubicBezTo>
                    <a:pt x="32" y="3"/>
                    <a:pt x="32" y="5"/>
                    <a:pt x="33" y="7"/>
                  </a:cubicBezTo>
                  <a:cubicBezTo>
                    <a:pt x="2" y="7"/>
                    <a:pt x="2" y="7"/>
                    <a:pt x="2" y="7"/>
                  </a:cubicBezTo>
                  <a:cubicBezTo>
                    <a:pt x="1" y="5"/>
                    <a:pt x="1" y="3"/>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9" name="Google Shape;1099;p52"/>
            <p:cNvSpPr/>
            <p:nvPr/>
          </p:nvSpPr>
          <p:spPr>
            <a:xfrm>
              <a:off x="5734050" y="3521076"/>
              <a:ext cx="511175" cy="119063"/>
            </a:xfrm>
            <a:custGeom>
              <a:avLst/>
              <a:gdLst/>
              <a:ahLst/>
              <a:cxnLst/>
              <a:rect l="l" t="t" r="r" b="b"/>
              <a:pathLst>
                <a:path w="30" h="7" extrusionOk="0">
                  <a:moveTo>
                    <a:pt x="0" y="0"/>
                  </a:moveTo>
                  <a:cubicBezTo>
                    <a:pt x="30" y="0"/>
                    <a:pt x="30" y="0"/>
                    <a:pt x="30" y="0"/>
                  </a:cubicBezTo>
                  <a:cubicBezTo>
                    <a:pt x="30" y="2"/>
                    <a:pt x="30" y="5"/>
                    <a:pt x="30" y="7"/>
                  </a:cubicBezTo>
                  <a:cubicBezTo>
                    <a:pt x="0" y="7"/>
                    <a:pt x="0" y="7"/>
                    <a:pt x="0" y="7"/>
                  </a:cubicBezTo>
                  <a:cubicBezTo>
                    <a:pt x="0" y="5"/>
                    <a:pt x="0" y="2"/>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0" name="Google Shape;1100;p52"/>
            <p:cNvSpPr/>
            <p:nvPr/>
          </p:nvSpPr>
          <p:spPr>
            <a:xfrm>
              <a:off x="5749925" y="3776663"/>
              <a:ext cx="528638" cy="119063"/>
            </a:xfrm>
            <a:custGeom>
              <a:avLst/>
              <a:gdLst/>
              <a:ahLst/>
              <a:cxnLst/>
              <a:rect l="l" t="t" r="r" b="b"/>
              <a:pathLst>
                <a:path w="31" h="7" extrusionOk="0">
                  <a:moveTo>
                    <a:pt x="0" y="0"/>
                  </a:moveTo>
                  <a:cubicBezTo>
                    <a:pt x="30" y="0"/>
                    <a:pt x="30" y="0"/>
                    <a:pt x="30" y="0"/>
                  </a:cubicBezTo>
                  <a:cubicBezTo>
                    <a:pt x="30" y="2"/>
                    <a:pt x="31" y="4"/>
                    <a:pt x="31" y="7"/>
                  </a:cubicBezTo>
                  <a:cubicBezTo>
                    <a:pt x="1" y="7"/>
                    <a:pt x="1" y="7"/>
                    <a:pt x="1" y="7"/>
                  </a:cubicBezTo>
                  <a:cubicBezTo>
                    <a:pt x="0" y="4"/>
                    <a:pt x="0" y="2"/>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1" name="Google Shape;1101;p52"/>
            <p:cNvSpPr/>
            <p:nvPr/>
          </p:nvSpPr>
          <p:spPr>
            <a:xfrm>
              <a:off x="5734050" y="3300413"/>
              <a:ext cx="511175" cy="119063"/>
            </a:xfrm>
            <a:custGeom>
              <a:avLst/>
              <a:gdLst/>
              <a:ahLst/>
              <a:cxnLst/>
              <a:rect l="l" t="t" r="r" b="b"/>
              <a:pathLst>
                <a:path w="30" h="7" extrusionOk="0">
                  <a:moveTo>
                    <a:pt x="0" y="7"/>
                  </a:moveTo>
                  <a:cubicBezTo>
                    <a:pt x="0" y="4"/>
                    <a:pt x="0" y="2"/>
                    <a:pt x="0" y="0"/>
                  </a:cubicBezTo>
                  <a:cubicBezTo>
                    <a:pt x="30" y="0"/>
                    <a:pt x="30" y="0"/>
                    <a:pt x="30" y="0"/>
                  </a:cubicBezTo>
                  <a:cubicBezTo>
                    <a:pt x="30" y="2"/>
                    <a:pt x="30" y="4"/>
                    <a:pt x="30"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2" name="Google Shape;1102;p52"/>
            <p:cNvSpPr/>
            <p:nvPr/>
          </p:nvSpPr>
          <p:spPr>
            <a:xfrm>
              <a:off x="5749925" y="3044826"/>
              <a:ext cx="528638" cy="119063"/>
            </a:xfrm>
            <a:custGeom>
              <a:avLst/>
              <a:gdLst/>
              <a:ahLst/>
              <a:cxnLst/>
              <a:rect l="l" t="t" r="r" b="b"/>
              <a:pathLst>
                <a:path w="31" h="7" extrusionOk="0">
                  <a:moveTo>
                    <a:pt x="0" y="7"/>
                  </a:moveTo>
                  <a:cubicBezTo>
                    <a:pt x="0" y="5"/>
                    <a:pt x="0" y="2"/>
                    <a:pt x="1" y="0"/>
                  </a:cubicBezTo>
                  <a:cubicBezTo>
                    <a:pt x="31" y="0"/>
                    <a:pt x="31" y="0"/>
                    <a:pt x="31" y="0"/>
                  </a:cubicBezTo>
                  <a:cubicBezTo>
                    <a:pt x="31" y="2"/>
                    <a:pt x="30" y="5"/>
                    <a:pt x="30"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3" name="Google Shape;1103;p52"/>
            <p:cNvSpPr/>
            <p:nvPr/>
          </p:nvSpPr>
          <p:spPr>
            <a:xfrm>
              <a:off x="5784850" y="2789238"/>
              <a:ext cx="561975" cy="119063"/>
            </a:xfrm>
            <a:custGeom>
              <a:avLst/>
              <a:gdLst/>
              <a:ahLst/>
              <a:cxnLst/>
              <a:rect l="l" t="t" r="r" b="b"/>
              <a:pathLst>
                <a:path w="33" h="7" extrusionOk="0">
                  <a:moveTo>
                    <a:pt x="0" y="7"/>
                  </a:moveTo>
                  <a:cubicBezTo>
                    <a:pt x="1" y="5"/>
                    <a:pt x="1" y="3"/>
                    <a:pt x="2" y="0"/>
                  </a:cubicBezTo>
                  <a:cubicBezTo>
                    <a:pt x="33" y="0"/>
                    <a:pt x="33" y="0"/>
                    <a:pt x="33" y="0"/>
                  </a:cubicBezTo>
                  <a:cubicBezTo>
                    <a:pt x="32" y="3"/>
                    <a:pt x="32" y="5"/>
                    <a:pt x="31"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pic>
        <p:nvPicPr>
          <p:cNvPr id="1104" name="Google Shape;1104;p52"/>
          <p:cNvPicPr preferRelativeResize="0"/>
          <p:nvPr/>
        </p:nvPicPr>
        <p:blipFill rotWithShape="1">
          <a:blip r:embed="rId3">
            <a:alphaModFix/>
          </a:blip>
          <a:srcRect l="45198" r="9270"/>
          <a:stretch/>
        </p:blipFill>
        <p:spPr>
          <a:xfrm>
            <a:off x="6431938" y="1213883"/>
            <a:ext cx="4429102" cy="4430234"/>
          </a:xfrm>
          <a:prstGeom prst="ellipse">
            <a:avLst/>
          </a:prstGeom>
          <a:noFill/>
          <a:ln>
            <a:noFill/>
          </a:ln>
        </p:spPr>
      </p:pic>
      <p:sp>
        <p:nvSpPr>
          <p:cNvPr id="3" name="Google Shape;1089;p29">
            <a:extLst>
              <a:ext uri="{FF2B5EF4-FFF2-40B4-BE49-F238E27FC236}">
                <a16:creationId xmlns:a16="http://schemas.microsoft.com/office/drawing/2014/main" id="{9357BCF4-EE80-04CD-69DC-BAB8BC873B54}"/>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CD3340C8-5BAC-2239-05DC-743E21ABCAB4}"/>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26452407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105"/>
        <p:cNvGrpSpPr/>
        <p:nvPr/>
      </p:nvGrpSpPr>
      <p:grpSpPr>
        <a:xfrm>
          <a:off x="0" y="0"/>
          <a:ext cx="0" cy="0"/>
          <a:chOff x="0" y="0"/>
          <a:chExt cx="0" cy="0"/>
        </a:xfrm>
      </p:grpSpPr>
      <p:pic>
        <p:nvPicPr>
          <p:cNvPr id="1106" name="Google Shape;1106;p53"/>
          <p:cNvPicPr preferRelativeResize="0"/>
          <p:nvPr/>
        </p:nvPicPr>
        <p:blipFill rotWithShape="1">
          <a:blip r:embed="rId2">
            <a:alphaModFix/>
          </a:blip>
          <a:srcRect/>
          <a:stretch/>
        </p:blipFill>
        <p:spPr>
          <a:xfrm>
            <a:off x="479612" y="1397000"/>
            <a:ext cx="3315410" cy="999009"/>
          </a:xfrm>
          <a:prstGeom prst="rect">
            <a:avLst/>
          </a:prstGeom>
          <a:noFill/>
          <a:ln>
            <a:noFill/>
          </a:ln>
        </p:spPr>
      </p:pic>
      <p:sp>
        <p:nvSpPr>
          <p:cNvPr id="1107" name="Google Shape;1107;p53"/>
          <p:cNvSpPr txBox="1">
            <a:spLocks noGrp="1"/>
          </p:cNvSpPr>
          <p:nvPr>
            <p:ph type="ctrTitle"/>
          </p:nvPr>
        </p:nvSpPr>
        <p:spPr>
          <a:xfrm>
            <a:off x="479612" y="2965880"/>
            <a:ext cx="9403977" cy="553998"/>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8" name="Google Shape;1108;p53"/>
          <p:cNvSpPr txBox="1">
            <a:spLocks noGrp="1"/>
          </p:cNvSpPr>
          <p:nvPr>
            <p:ph type="subTitle" idx="1"/>
          </p:nvPr>
        </p:nvSpPr>
        <p:spPr>
          <a:xfrm>
            <a:off x="479612" y="3733844"/>
            <a:ext cx="5024720" cy="276999"/>
          </a:xfrm>
          <a:prstGeom prst="rect">
            <a:avLst/>
          </a:prstGeom>
          <a:noFill/>
          <a:ln>
            <a:noFill/>
          </a:ln>
        </p:spPr>
        <p:txBody>
          <a:bodyPr spcFirstLastPara="1" wrap="square" lIns="0" tIns="0" rIns="0" bIns="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10" name="Google Shape;1110;p53"/>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1" name="Google Shape;1111;p53"/>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2" name="Google Shape;1112;p53"/>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3" name="Google Shape;1113;p53"/>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4" name="Google Shape;1114;p53"/>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5" name="Google Shape;1115;p53"/>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6" name="Google Shape;1116;p53"/>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7" name="Google Shape;1117;p53"/>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8" name="Google Shape;1118;p53"/>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9" name="Google Shape;1119;p53"/>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0" name="Google Shape;1120;p53"/>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1" name="Google Shape;1121;p53"/>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2" name="Google Shape;1122;p53"/>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3" name="Google Shape;1123;p53"/>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4" name="Google Shape;1124;p53"/>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5" name="Google Shape;1125;p53"/>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6" name="Google Shape;1126;p53"/>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7" name="Google Shape;1127;p53"/>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8" name="Google Shape;1128;p53"/>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9" name="Google Shape;1129;p53"/>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0" name="Google Shape;1130;p53"/>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1" name="Google Shape;1131;p53"/>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2" name="Google Shape;1132;p53"/>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3" name="Google Shape;1133;p53"/>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4" name="Google Shape;1134;p53"/>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5" name="Google Shape;1135;p53"/>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6" name="Google Shape;1136;p53"/>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7" name="Google Shape;1137;p53"/>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8" name="Google Shape;1138;p53"/>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9" name="Google Shape;1139;p53"/>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0" name="Google Shape;1140;p53"/>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1" name="Google Shape;1141;p53"/>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2" name="Google Shape;1142;p53"/>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3" name="Google Shape;1143;p53"/>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4" name="Google Shape;1144;p53"/>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5" name="Google Shape;1145;p53"/>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6" name="Google Shape;1146;p53"/>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7" name="Google Shape;1147;p53"/>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8" name="Google Shape;1148;p53"/>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9" name="Google Shape;1149;p53"/>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0" name="Google Shape;1150;p53"/>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1" name="Google Shape;1151;p53"/>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2" name="Google Shape;1152;p53"/>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3" name="Google Shape;1153;p53"/>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4" name="Google Shape;1154;p53"/>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5" name="Google Shape;1155;p53"/>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6" name="Google Shape;1156;p53"/>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7" name="Google Shape;1157;p53"/>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8" name="Google Shape;1158;p53"/>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9" name="Google Shape;1159;p53"/>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0" name="Google Shape;1160;p53"/>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1" name="Google Shape;1161;p53"/>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2" name="Google Shape;1162;p53"/>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3" name="Google Shape;1163;p53"/>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4" name="Google Shape;1164;p53"/>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5" name="Google Shape;1165;p53"/>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6" name="Google Shape;1166;p53"/>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7" name="Google Shape;1167;p53"/>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8" name="Google Shape;1168;p53"/>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9" name="Google Shape;1169;p53"/>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0" name="Google Shape;1170;p53"/>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1" name="Google Shape;1171;p53"/>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2" name="Google Shape;1172;p53"/>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3" name="Google Shape;1173;p53"/>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4" name="Google Shape;1174;p53"/>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5" name="Google Shape;1175;p53"/>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6" name="Google Shape;1176;p53"/>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7" name="Google Shape;1177;p53"/>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8" name="Google Shape;1178;p53"/>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9" name="Google Shape;1179;p53"/>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0" name="Google Shape;1180;p53"/>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1" name="Google Shape;1181;p53"/>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2" name="Google Shape;1182;p53"/>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3" name="Google Shape;1183;p53"/>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4" name="Google Shape;1184;p53"/>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5" name="Google Shape;1185;p53"/>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6" name="Google Shape;1186;p53"/>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7" name="Google Shape;1187;p53"/>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8" name="Google Shape;1188;p53"/>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9" name="Google Shape;1189;p53"/>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0" name="Google Shape;1190;p53"/>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1" name="Google Shape;1191;p53"/>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2" name="Google Shape;1192;p53"/>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3" name="Google Shape;1193;p53"/>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4" name="Google Shape;1194;p53"/>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5" name="Google Shape;1195;p53"/>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6" name="Google Shape;1196;p53"/>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7" name="Google Shape;1197;p53"/>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8" name="Google Shape;1198;p53"/>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9" name="Google Shape;1199;p53"/>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0" name="Google Shape;1200;p53"/>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1" name="Google Shape;1201;p53"/>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2" name="Google Shape;1202;p53"/>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3" name="Google Shape;1203;p53"/>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4" name="Google Shape;1204;p53"/>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5" name="Google Shape;1205;p53"/>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6" name="Google Shape;1206;p53"/>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7" name="Google Shape;1207;p53"/>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8" name="Google Shape;1208;p53"/>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9" name="Google Shape;1209;p53"/>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0" name="Google Shape;1210;p53"/>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1" name="Google Shape;1211;p53"/>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2" name="Google Shape;1212;p53"/>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3" name="Google Shape;1213;p53"/>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4" name="Google Shape;1214;p53"/>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5" name="Google Shape;1215;p53"/>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6" name="Google Shape;1216;p53"/>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7" name="Google Shape;1217;p53"/>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8" name="Google Shape;1218;p53"/>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9" name="Google Shape;1219;p53"/>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0" name="Google Shape;1220;p53"/>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1" name="Google Shape;1221;p53"/>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2" name="Google Shape;1222;p53"/>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3" name="Google Shape;1223;p53"/>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4" name="Google Shape;1224;p53"/>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5" name="Google Shape;1225;p53"/>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6" name="Google Shape;1226;p53"/>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7" name="Google Shape;1227;p53"/>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8" name="Google Shape;1228;p53"/>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9" name="Google Shape;1229;p53"/>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0" name="Google Shape;1230;p53"/>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231" name="Google Shape;1231;p53"/>
          <p:cNvGrpSpPr/>
          <p:nvPr/>
        </p:nvGrpSpPr>
        <p:grpSpPr>
          <a:xfrm>
            <a:off x="7397166" y="1622082"/>
            <a:ext cx="5364974" cy="5709390"/>
            <a:chOff x="7397166" y="1244711"/>
            <a:chExt cx="5364974" cy="5709390"/>
          </a:xfrm>
        </p:grpSpPr>
        <p:sp>
          <p:nvSpPr>
            <p:cNvPr id="1232" name="Google Shape;1232;p53"/>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3" name="Google Shape;1233;p53"/>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4" name="Google Shape;1234;p53"/>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5" name="Google Shape;1235;p53"/>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6" name="Google Shape;1236;p53"/>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7" name="Google Shape;1237;p53"/>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8" name="Google Shape;1238;p53"/>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9" name="Google Shape;1239;p53"/>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0" name="Google Shape;1240;p53"/>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1" name="Google Shape;1241;p53"/>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2" name="Google Shape;1242;p53"/>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3" name="Google Shape;1243;p53"/>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4" name="Google Shape;1244;p53"/>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5" name="Google Shape;1245;p53"/>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6" name="Google Shape;1246;p53"/>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7" name="Google Shape;1247;p53"/>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8" name="Google Shape;1248;p53"/>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9" name="Google Shape;1249;p53"/>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0" name="Google Shape;1250;p53"/>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1" name="Google Shape;1251;p53"/>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2" name="Google Shape;1252;p53"/>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3" name="Google Shape;1253;p53"/>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4" name="Google Shape;1254;p53"/>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5" name="Google Shape;1255;p53"/>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6" name="Google Shape;1256;p53"/>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7" name="Google Shape;1257;p53"/>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8" name="Google Shape;1258;p53"/>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9" name="Google Shape;1259;p53"/>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0" name="Google Shape;1260;p53"/>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1" name="Google Shape;1261;p53"/>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2" name="Google Shape;1262;p53"/>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3" name="Google Shape;1263;p53"/>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4" name="Google Shape;1264;p53"/>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5" name="Google Shape;1265;p53"/>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6" name="Google Shape;1266;p53"/>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7" name="Google Shape;1267;p53"/>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8" name="Google Shape;1268;p53"/>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9" name="Google Shape;1269;p53"/>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0" name="Google Shape;1270;p53"/>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1" name="Google Shape;1271;p53"/>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2" name="Google Shape;1272;p53"/>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3" name="Google Shape;1273;p53"/>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4" name="Google Shape;1274;p53"/>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5" name="Google Shape;1275;p53"/>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6" name="Google Shape;1276;p53"/>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7" name="Google Shape;1277;p53"/>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8" name="Google Shape;1278;p53"/>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9" name="Google Shape;1279;p53"/>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0" name="Google Shape;1280;p53"/>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1" name="Google Shape;1281;p53"/>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2" name="Google Shape;1282;p53"/>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3" name="Google Shape;1283;p53"/>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4" name="Google Shape;1284;p53"/>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5" name="Google Shape;1285;p53"/>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6" name="Google Shape;1286;p53"/>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7" name="Google Shape;1287;p53"/>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8" name="Google Shape;1288;p53"/>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9" name="Google Shape;1289;p53"/>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0" name="Google Shape;1290;p53"/>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1" name="Google Shape;1291;p53"/>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2" name="Google Shape;1292;p53"/>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3" name="Google Shape;1293;p53"/>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4" name="Google Shape;1294;p53"/>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5" name="Google Shape;1295;p53"/>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6" name="Google Shape;1296;p53"/>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7" name="Google Shape;1297;p53"/>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8" name="Google Shape;1298;p53"/>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9" name="Google Shape;1299;p53"/>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0" name="Google Shape;1300;p53"/>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1" name="Google Shape;1301;p53"/>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2" name="Google Shape;1302;p53"/>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3" name="Google Shape;1303;p53"/>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4" name="Google Shape;1304;p53"/>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5" name="Google Shape;1305;p53"/>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6" name="Google Shape;1306;p53"/>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7" name="Google Shape;1307;p53"/>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8" name="Google Shape;1308;p53"/>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9" name="Google Shape;1309;p53"/>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0" name="Google Shape;1310;p53"/>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1" name="Google Shape;1311;p53"/>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2" name="Google Shape;1312;p53"/>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3" name="Google Shape;1313;p53"/>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4" name="Google Shape;1314;p53"/>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5" name="Google Shape;1315;p53"/>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6" name="Google Shape;1316;p53"/>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7" name="Google Shape;1317;p53"/>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8" name="Google Shape;1318;p53"/>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9" name="Google Shape;1319;p53"/>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0" name="Google Shape;1320;p53"/>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1" name="Google Shape;1321;p53"/>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2" name="Google Shape;1322;p53"/>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3" name="Google Shape;1323;p53"/>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4" name="Google Shape;1324;p53"/>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5" name="Google Shape;1325;p53"/>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6" name="Google Shape;1326;p53"/>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7" name="Google Shape;1327;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8" name="Google Shape;1328;p53"/>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9" name="Google Shape;1329;p53"/>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0" name="Google Shape;1330;p53"/>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1" name="Google Shape;1331;p53"/>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2" name="Google Shape;1332;p53"/>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3" name="Google Shape;1333;p53"/>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4" name="Google Shape;1334;p53"/>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5" name="Google Shape;1335;p53"/>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6" name="Google Shape;1336;p53"/>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7" name="Google Shape;1337;p53"/>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8" name="Google Shape;1338;p53"/>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9" name="Google Shape;1339;p53"/>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0" name="Google Shape;1340;p53"/>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1" name="Google Shape;1341;p53"/>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2" name="Google Shape;1342;p53"/>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3" name="Google Shape;1343;p53"/>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4" name="Google Shape;1344;p53"/>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5" name="Google Shape;1345;p53"/>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6" name="Google Shape;1346;p53"/>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7" name="Google Shape;1347;p53"/>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8" name="Google Shape;1348;p53"/>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9" name="Google Shape;1349;p53"/>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0" name="Google Shape;1350;p53"/>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1" name="Google Shape;1351;p53"/>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2" name="Google Shape;1352;p53"/>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3" name="Google Shape;1353;p53"/>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4" name="Google Shape;1354;p53"/>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5" name="Google Shape;1355;p53"/>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6" name="Google Shape;1356;p53"/>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7" name="Google Shape;1357;p53"/>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8" name="Google Shape;1358;p53"/>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9" name="Google Shape;1359;p53"/>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0" name="Google Shape;1360;p53"/>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1" name="Google Shape;1361;p53"/>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2" name="Google Shape;1362;p53"/>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3" name="Google Shape;1363;p53"/>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4" name="Google Shape;1364;p53"/>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5" name="Google Shape;1365;p53"/>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6" name="Google Shape;1366;p53"/>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7" name="Google Shape;1367;p53"/>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8" name="Google Shape;1368;p53"/>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9" name="Google Shape;1369;p53"/>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0" name="Google Shape;1370;p53"/>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1" name="Google Shape;1371;p53"/>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2" name="Google Shape;1372;p53"/>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3" name="Google Shape;1373;p53"/>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4" name="Google Shape;1374;p53"/>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5" name="Google Shape;1375;p53"/>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6" name="Google Shape;1376;p53"/>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7" name="Google Shape;1377;p53"/>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8" name="Google Shape;1378;p53"/>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9" name="Google Shape;1379;p53"/>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0" name="Google Shape;1380;p53"/>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1" name="Google Shape;1381;p53"/>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2" name="Google Shape;1382;p53"/>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3" name="Google Shape;1383;p53"/>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4" name="Google Shape;1384;p53"/>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5" name="Google Shape;1385;p53"/>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6" name="Google Shape;1386;p53"/>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7" name="Google Shape;1387;p53"/>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8" name="Google Shape;1388;p53"/>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9" name="Google Shape;1389;p53"/>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0" name="Google Shape;1390;p53"/>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1" name="Google Shape;1391;p53"/>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2" name="Google Shape;1392;p53"/>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3" name="Google Shape;1393;p53"/>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4" name="Google Shape;1394;p53"/>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5" name="Google Shape;1395;p53"/>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6" name="Google Shape;1396;p53"/>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7" name="Google Shape;1397;p53"/>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8" name="Google Shape;1398;p53"/>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9" name="Google Shape;1399;p53"/>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0" name="Google Shape;1400;p53"/>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1" name="Google Shape;1401;p53"/>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2" name="Google Shape;1402;p53"/>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3" name="Google Shape;1403;p53"/>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4" name="Google Shape;1404;p53"/>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5" name="Google Shape;1405;p53"/>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6" name="Google Shape;1406;p53"/>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7" name="Google Shape;1407;p53"/>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8" name="Google Shape;1408;p53"/>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9" name="Google Shape;1409;p53"/>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0" name="Google Shape;1410;p53"/>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1" name="Google Shape;1411;p53"/>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2" name="Google Shape;1412;p53"/>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3" name="Google Shape;1413;p53"/>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4" name="Google Shape;1414;p53"/>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5" name="Google Shape;1415;p53"/>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6" name="Google Shape;1416;p53"/>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7" name="Google Shape;1417;p53"/>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8" name="Google Shape;1418;p53"/>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9" name="Google Shape;1419;p53"/>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0" name="Google Shape;1420;p53"/>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1" name="Google Shape;1421;p53"/>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2" name="Google Shape;1422;p53"/>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3" name="Google Shape;1423;p53"/>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4" name="Google Shape;1424;p53"/>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5" name="Google Shape;1425;p53"/>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6" name="Google Shape;1426;p53"/>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7" name="Google Shape;1427;p53"/>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8" name="Google Shape;1428;p53"/>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9" name="Google Shape;1429;p53"/>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0" name="Google Shape;1430;p53"/>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1" name="Google Shape;1431;p53"/>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2" name="Google Shape;1432;p53"/>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3" name="Google Shape;1433;p53"/>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4" name="Google Shape;1434;p53"/>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5" name="Google Shape;1435;p53"/>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6" name="Google Shape;1436;p53"/>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7" name="Google Shape;1437;p53"/>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8" name="Google Shape;1438;p53"/>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9" name="Google Shape;1439;p53"/>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0" name="Google Shape;1440;p53"/>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1" name="Google Shape;1441;p53"/>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2" name="Google Shape;1442;p53"/>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3" name="Google Shape;1443;p53"/>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4" name="Google Shape;1444;p53"/>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5" name="Google Shape;1445;p53"/>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6" name="Google Shape;1446;p53"/>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7" name="Google Shape;1447;p53"/>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8" name="Google Shape;1448;p53"/>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9" name="Google Shape;1449;p53"/>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0" name="Google Shape;1450;p53"/>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1" name="Google Shape;1451;p53"/>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2" name="Google Shape;1452;p53"/>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3" name="Google Shape;1453;p53"/>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4" name="Google Shape;1454;p53"/>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5" name="Google Shape;1455;p53"/>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6" name="Google Shape;1456;p53"/>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7" name="Google Shape;1457;p53"/>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8" name="Google Shape;1458;p53"/>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9" name="Google Shape;1459;p53"/>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0" name="Google Shape;1460;p53"/>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1" name="Google Shape;1461;p53"/>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2" name="Google Shape;1462;p53"/>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3" name="Google Shape;1463;p53"/>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4" name="Google Shape;1464;p53"/>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5" name="Google Shape;1465;p53"/>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6" name="Google Shape;1466;p53"/>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7" name="Google Shape;1467;p53"/>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8" name="Google Shape;1468;p53"/>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9" name="Google Shape;1469;p53"/>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0" name="Google Shape;1470;p53"/>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1" name="Google Shape;1471;p53"/>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2" name="Google Shape;1472;p53"/>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3" name="Google Shape;1473;p53"/>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4" name="Google Shape;1474;p53"/>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5" name="Google Shape;1475;p53"/>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6" name="Google Shape;1476;p53"/>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7" name="Google Shape;1477;p53"/>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8" name="Google Shape;1478;p53"/>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9" name="Google Shape;1479;p53"/>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0" name="Google Shape;1480;p53"/>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1" name="Google Shape;1481;p53"/>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2" name="Google Shape;1482;p53"/>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3" name="Google Shape;1483;p53"/>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4" name="Google Shape;1484;p53"/>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5" name="Google Shape;1485;p53"/>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6" name="Google Shape;1486;p53"/>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7" name="Google Shape;1487;p53"/>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8" name="Google Shape;1488;p53"/>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9" name="Google Shape;1489;p53"/>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0" name="Google Shape;1490;p53"/>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1" name="Google Shape;1491;p53"/>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2" name="Google Shape;1492;p53"/>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3" name="Google Shape;1493;p53"/>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4" name="Google Shape;1494;p53"/>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5" name="Google Shape;1495;p53"/>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6" name="Google Shape;1496;p53"/>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7" name="Google Shape;1497;p53"/>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8" name="Google Shape;1498;p53"/>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9" name="Google Shape;1499;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0" name="Google Shape;1500;p53"/>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1" name="Google Shape;1501;p53"/>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2" name="Google Shape;1502;p53"/>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3" name="Google Shape;1503;p53"/>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4" name="Google Shape;1504;p53"/>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5" name="Google Shape;1505;p53"/>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6" name="Google Shape;1506;p53"/>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7" name="Google Shape;1507;p53"/>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8" name="Google Shape;1508;p53"/>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9" name="Google Shape;1509;p53"/>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0" name="Google Shape;1510;p53"/>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1" name="Google Shape;1511;p53"/>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2" name="Google Shape;1512;p53"/>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3" name="Google Shape;1513;p53"/>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4" name="Google Shape;1514;p53"/>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5" name="Google Shape;1515;p53"/>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6" name="Google Shape;1516;p53"/>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7" name="Google Shape;1517;p53"/>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8" name="Google Shape;1518;p53"/>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9" name="Google Shape;1519;p53"/>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0" name="Google Shape;1520;p53"/>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1" name="Google Shape;1521;p53"/>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522" name="Google Shape;1522;p53"/>
            <p:cNvGrpSpPr/>
            <p:nvPr/>
          </p:nvGrpSpPr>
          <p:grpSpPr>
            <a:xfrm>
              <a:off x="9214555" y="1244711"/>
              <a:ext cx="2483318" cy="2784621"/>
              <a:chOff x="9214555" y="1244711"/>
              <a:chExt cx="2483318" cy="2784621"/>
            </a:xfrm>
          </p:grpSpPr>
          <p:sp>
            <p:nvSpPr>
              <p:cNvPr id="1523" name="Google Shape;1523;p53"/>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4" name="Google Shape;1524;p53"/>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5" name="Google Shape;1525;p53"/>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6" name="Google Shape;1526;p53"/>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7" name="Google Shape;1527;p53"/>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8" name="Google Shape;1528;p53"/>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9" name="Google Shape;1529;p53"/>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0" name="Google Shape;1530;p53"/>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1" name="Google Shape;1531;p53"/>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2" name="Google Shape;1532;p53"/>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3" name="Google Shape;1533;p53"/>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4" name="Google Shape;1534;p53"/>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5" name="Google Shape;1535;p53"/>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6" name="Google Shape;1536;p53"/>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7" name="Google Shape;1537;p53"/>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8" name="Google Shape;1538;p53"/>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9" name="Google Shape;1539;p53"/>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0" name="Google Shape;1540;p53"/>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1" name="Google Shape;1541;p53"/>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2" name="Google Shape;1542;p53"/>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3" name="Google Shape;1543;p53"/>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4" name="Google Shape;1544;p53"/>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5" name="Google Shape;1545;p53"/>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6" name="Google Shape;1546;p53"/>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7" name="Google Shape;1547;p53"/>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8" name="Google Shape;1548;p53"/>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9" name="Google Shape;1549;p53"/>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0" name="Google Shape;1550;p53"/>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1" name="Google Shape;1551;p53"/>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2" name="Google Shape;1552;p53"/>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3" name="Google Shape;1553;p53"/>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4" name="Google Shape;1554;p53"/>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5" name="Google Shape;1555;p53"/>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6" name="Google Shape;1556;p53"/>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7" name="Google Shape;1557;p53"/>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8" name="Google Shape;1558;p53"/>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9" name="Google Shape;1559;p53"/>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0" name="Google Shape;1560;p53"/>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1" name="Google Shape;1561;p53"/>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2" name="Google Shape;1562;p53"/>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3" name="Google Shape;1563;p53"/>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4" name="Google Shape;1564;p53"/>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5" name="Google Shape;1565;p53"/>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6" name="Google Shape;1566;p53"/>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7" name="Google Shape;1567;p53"/>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8" name="Google Shape;1568;p53"/>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9" name="Google Shape;1569;p53"/>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0" name="Google Shape;1570;p53"/>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1" name="Google Shape;1571;p53"/>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2" name="Google Shape;1572;p53"/>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3" name="Google Shape;1573;p53"/>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4" name="Google Shape;1574;p53"/>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5" name="Google Shape;1575;p53"/>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6" name="Google Shape;1576;p53"/>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7" name="Google Shape;1577;p53"/>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8" name="Google Shape;1578;p53"/>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9" name="Google Shape;1579;p53"/>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0" name="Google Shape;1580;p53"/>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1" name="Google Shape;1581;p53"/>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2" name="Google Shape;1582;p53"/>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3" name="Google Shape;1583;p53"/>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4" name="Google Shape;1584;p53"/>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5" name="Google Shape;1585;p53"/>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6" name="Google Shape;1586;p53"/>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7" name="Google Shape;1587;p53"/>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8" name="Google Shape;1588;p53"/>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9" name="Google Shape;1589;p53"/>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0" name="Google Shape;1590;p53"/>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sp>
          <p:nvSpPr>
            <p:cNvPr id="1591" name="Google Shape;1591;p53"/>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2" name="Google Shape;1592;p53"/>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3" name="Google Shape;1593;p53"/>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4" name="Google Shape;1594;p53"/>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5" name="Google Shape;1595;p53"/>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6" name="Google Shape;1596;p53"/>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7" name="Google Shape;1597;p53"/>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8" name="Google Shape;1598;p53"/>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9" name="Google Shape;1599;p53"/>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0" name="Google Shape;1600;p53"/>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1" name="Google Shape;1601;p53"/>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2" name="Google Shape;1602;p53"/>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3" name="Google Shape;1603;p53"/>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4" name="Google Shape;1604;p53"/>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5" name="Google Shape;1605;p53"/>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6" name="Google Shape;1606;p53"/>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7" name="Google Shape;1607;p53"/>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8" name="Google Shape;1608;p53"/>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9" name="Google Shape;1609;p53"/>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0" name="Google Shape;1610;p53"/>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1" name="Google Shape;1611;p53"/>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2" name="Google Shape;1612;p53"/>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3" name="Google Shape;1613;p53"/>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4" name="Google Shape;1614;p53"/>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5" name="Google Shape;1615;p53"/>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6" name="Google Shape;1616;p53"/>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7" name="Google Shape;1617;p53"/>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8" name="Google Shape;1618;p53"/>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9" name="Google Shape;1619;p53"/>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0" name="Google Shape;1620;p53"/>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1" name="Google Shape;1621;p53"/>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2" name="Google Shape;1622;p53"/>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3" name="Google Shape;1623;p53"/>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4" name="Google Shape;1624;p53"/>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5" name="Google Shape;1625;p53"/>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6" name="Google Shape;1626;p53"/>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7" name="Google Shape;1627;p53"/>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grpSp>
        <p:nvGrpSpPr>
          <p:cNvPr id="1628" name="Google Shape;1628;p53"/>
          <p:cNvGrpSpPr/>
          <p:nvPr/>
        </p:nvGrpSpPr>
        <p:grpSpPr>
          <a:xfrm>
            <a:off x="10313095" y="170029"/>
            <a:ext cx="1681551" cy="1081913"/>
            <a:chOff x="9887447" y="146051"/>
            <a:chExt cx="1681551" cy="1081913"/>
          </a:xfrm>
        </p:grpSpPr>
        <p:sp>
          <p:nvSpPr>
            <p:cNvPr id="1629" name="Google Shape;1629;p53"/>
            <p:cNvSpPr txBox="1"/>
            <p:nvPr/>
          </p:nvSpPr>
          <p:spPr>
            <a:xfrm>
              <a:off x="9887447" y="1074076"/>
              <a:ext cx="1681551"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1"/>
                </a:buClr>
                <a:buSzPts val="1200"/>
                <a:buFont typeface="Trebuchet MS"/>
                <a:buNone/>
              </a:pPr>
              <a:r>
                <a:rPr lang="en-US" sz="1000">
                  <a:solidFill>
                    <a:schemeClr val="accent2"/>
                  </a:solidFill>
                  <a:latin typeface="Trebuchet MS"/>
                  <a:ea typeface="Trebuchet MS"/>
                  <a:cs typeface="Trebuchet MS"/>
                  <a:sym typeface="Trebuchet MS"/>
                </a:rPr>
                <a:t>CERTIFICATE NO: DIPP114636</a:t>
              </a:r>
              <a:endParaRPr/>
            </a:p>
          </p:txBody>
        </p:sp>
        <p:pic>
          <p:nvPicPr>
            <p:cNvPr id="1630" name="Google Shape;1630;p53" descr="Startup India – About, Seed Fund Scheme, Benefits, Eligibility"/>
            <p:cNvPicPr preferRelativeResize="0"/>
            <p:nvPr/>
          </p:nvPicPr>
          <p:blipFill rotWithShape="1">
            <a:blip r:embed="rId3">
              <a:alphaModFix/>
            </a:blip>
            <a:srcRect/>
            <a:stretch/>
          </p:blipFill>
          <p:spPr>
            <a:xfrm>
              <a:off x="10004219" y="710732"/>
              <a:ext cx="1448006" cy="320146"/>
            </a:xfrm>
            <a:prstGeom prst="rect">
              <a:avLst/>
            </a:prstGeom>
            <a:noFill/>
            <a:ln>
              <a:noFill/>
            </a:ln>
          </p:spPr>
        </p:pic>
        <p:pic>
          <p:nvPicPr>
            <p:cNvPr id="1631" name="Google Shape;1631;p53" descr="10 logo designs of Government of India setups or companies - Best Logo and  Packaging Design Ideas | LogoPeople India Blog"/>
            <p:cNvPicPr preferRelativeResize="0"/>
            <p:nvPr/>
          </p:nvPicPr>
          <p:blipFill rotWithShape="1">
            <a:blip r:embed="rId4">
              <a:alphaModFix/>
            </a:blip>
            <a:srcRect l="21461" r="25692" b="15812"/>
            <a:stretch/>
          </p:blipFill>
          <p:spPr>
            <a:xfrm>
              <a:off x="10563557" y="146051"/>
              <a:ext cx="329330" cy="524638"/>
            </a:xfrm>
            <a:prstGeom prst="rect">
              <a:avLst/>
            </a:prstGeom>
            <a:noFill/>
            <a:ln>
              <a:noFill/>
            </a:ln>
          </p:spPr>
        </p:pic>
      </p:grpSp>
      <p:sp>
        <p:nvSpPr>
          <p:cNvPr id="3" name="Google Shape;1089;p29">
            <a:extLst>
              <a:ext uri="{FF2B5EF4-FFF2-40B4-BE49-F238E27FC236}">
                <a16:creationId xmlns:a16="http://schemas.microsoft.com/office/drawing/2014/main" id="{5228EF70-F365-CFF5-57DC-A42BCCF47376}"/>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D21B4165-715B-3D29-8948-EC75E597B696}"/>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9506147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1632"/>
        <p:cNvGrpSpPr/>
        <p:nvPr/>
      </p:nvGrpSpPr>
      <p:grpSpPr>
        <a:xfrm>
          <a:off x="0" y="0"/>
          <a:ext cx="0" cy="0"/>
          <a:chOff x="0" y="0"/>
          <a:chExt cx="0" cy="0"/>
        </a:xfrm>
      </p:grpSpPr>
      <p:pic>
        <p:nvPicPr>
          <p:cNvPr id="1633" name="Google Shape;1633;p54"/>
          <p:cNvPicPr preferRelativeResize="0"/>
          <p:nvPr/>
        </p:nvPicPr>
        <p:blipFill rotWithShape="1">
          <a:blip r:embed="rId2">
            <a:alphaModFix/>
          </a:blip>
          <a:srcRect t="25577" b="8799"/>
          <a:stretch/>
        </p:blipFill>
        <p:spPr>
          <a:xfrm>
            <a:off x="0" y="0"/>
            <a:ext cx="12192000" cy="5334000"/>
          </a:xfrm>
          <a:prstGeom prst="rect">
            <a:avLst/>
          </a:prstGeom>
          <a:noFill/>
          <a:ln>
            <a:noFill/>
          </a:ln>
        </p:spPr>
      </p:pic>
      <p:pic>
        <p:nvPicPr>
          <p:cNvPr id="1634" name="Google Shape;1634;p54"/>
          <p:cNvPicPr preferRelativeResize="0"/>
          <p:nvPr/>
        </p:nvPicPr>
        <p:blipFill rotWithShape="1">
          <a:blip r:embed="rId3">
            <a:alphaModFix/>
          </a:blip>
          <a:srcRect/>
          <a:stretch/>
        </p:blipFill>
        <p:spPr>
          <a:xfrm>
            <a:off x="106233" y="6049166"/>
            <a:ext cx="2201552" cy="663378"/>
          </a:xfrm>
          <a:prstGeom prst="rect">
            <a:avLst/>
          </a:prstGeom>
          <a:noFill/>
          <a:ln>
            <a:noFill/>
          </a:ln>
        </p:spPr>
      </p:pic>
      <p:sp>
        <p:nvSpPr>
          <p:cNvPr id="1635" name="Google Shape;1635;p54"/>
          <p:cNvSpPr/>
          <p:nvPr/>
        </p:nvSpPr>
        <p:spPr>
          <a:xfrm>
            <a:off x="2442255" y="4277360"/>
            <a:ext cx="9749745" cy="1658882"/>
          </a:xfrm>
          <a:prstGeom prst="rect">
            <a:avLst/>
          </a:prstGeom>
          <a:solidFill>
            <a:srgbClr val="303540">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636" name="Google Shape;1636;p54"/>
          <p:cNvSpPr txBox="1">
            <a:spLocks noGrp="1"/>
          </p:cNvSpPr>
          <p:nvPr>
            <p:ph type="ctrTitle"/>
          </p:nvPr>
        </p:nvSpPr>
        <p:spPr>
          <a:xfrm>
            <a:off x="2617693" y="4561840"/>
            <a:ext cx="9403977" cy="71768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Trebuchet MS"/>
              <a:buNone/>
              <a:defRPr sz="4000" b="1">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7" name="Google Shape;1637;p54"/>
          <p:cNvSpPr txBox="1">
            <a:spLocks noGrp="1"/>
          </p:cNvSpPr>
          <p:nvPr>
            <p:ph type="subTitle" idx="1"/>
          </p:nvPr>
        </p:nvSpPr>
        <p:spPr>
          <a:xfrm>
            <a:off x="2617695" y="5303485"/>
            <a:ext cx="9403976" cy="335509"/>
          </a:xfrm>
          <a:prstGeom prst="rect">
            <a:avLst/>
          </a:prstGeom>
          <a:noFill/>
          <a:ln>
            <a:noFill/>
          </a:ln>
        </p:spPr>
        <p:txBody>
          <a:bodyPr spcFirstLastPara="1" wrap="square" lIns="91425" tIns="45700" rIns="91425" bIns="45700" anchor="ctr" anchorCtr="0">
            <a:noAutofit/>
          </a:bodyPr>
          <a:lstStyle>
            <a:lvl1pPr lvl="0" algn="l">
              <a:lnSpc>
                <a:spcPct val="90000"/>
              </a:lnSpc>
              <a:spcBef>
                <a:spcPts val="1000"/>
              </a:spcBef>
              <a:spcAft>
                <a:spcPts val="0"/>
              </a:spcAft>
              <a:buSzPts val="24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38" name="Google Shape;1638;p54"/>
          <p:cNvSpPr/>
          <p:nvPr/>
        </p:nvSpPr>
        <p:spPr>
          <a:xfrm>
            <a:off x="12100556" y="5230777"/>
            <a:ext cx="91440" cy="704447"/>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667554E3-9DC8-DFEF-B344-B0F4DE096CFE}"/>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666691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p:ph type="body" sz="quarter" idx="17"/>
          </p:nvPr>
        </p:nvSpPr>
        <p:spPr>
          <a:xfrm>
            <a:off x="7492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p:ph type="body" sz="quarter" idx="18"/>
          </p:nvPr>
        </p:nvSpPr>
        <p:spPr>
          <a:xfrm>
            <a:off x="45973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p:ph type="body" sz="quarter" idx="19"/>
          </p:nvPr>
        </p:nvSpPr>
        <p:spPr>
          <a:xfrm>
            <a:off x="8445500"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4" name="Google Shape;1087;p29">
            <a:extLst>
              <a:ext uri="{FF2B5EF4-FFF2-40B4-BE49-F238E27FC236}">
                <a16:creationId xmlns:a16="http://schemas.microsoft.com/office/drawing/2014/main" id="{E48850B9-E53E-57D9-076B-71206CE7BC4F}"/>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7599158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_Title and Content">
  <p:cSld name="3_Title and Content">
    <p:bg>
      <p:bgPr>
        <a:solidFill>
          <a:schemeClr val="lt1"/>
        </a:solidFill>
        <a:effectLst/>
      </p:bgPr>
    </p:bg>
    <p:spTree>
      <p:nvGrpSpPr>
        <p:cNvPr id="1" name="Shape 1640"/>
        <p:cNvGrpSpPr/>
        <p:nvPr/>
      </p:nvGrpSpPr>
      <p:grpSpPr>
        <a:xfrm>
          <a:off x="0" y="0"/>
          <a:ext cx="0" cy="0"/>
          <a:chOff x="0" y="0"/>
          <a:chExt cx="0" cy="0"/>
        </a:xfrm>
      </p:grpSpPr>
      <p:grpSp>
        <p:nvGrpSpPr>
          <p:cNvPr id="1641" name="Google Shape;1641;p55"/>
          <p:cNvGrpSpPr/>
          <p:nvPr/>
        </p:nvGrpSpPr>
        <p:grpSpPr>
          <a:xfrm>
            <a:off x="6653919" y="0"/>
            <a:ext cx="5538081" cy="4536415"/>
            <a:chOff x="6653919" y="0"/>
            <a:chExt cx="5538081" cy="4536415"/>
          </a:xfrm>
        </p:grpSpPr>
        <p:pic>
          <p:nvPicPr>
            <p:cNvPr id="1642" name="Google Shape;1642;p55"/>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43" name="Google Shape;1643;p55"/>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44" name="Google Shape;1644;p55"/>
          <p:cNvSpPr txBox="1">
            <a:spLocks noGrp="1"/>
          </p:cNvSpPr>
          <p:nvPr>
            <p:ph type="body" idx="1"/>
          </p:nvPr>
        </p:nvSpPr>
        <p:spPr>
          <a:xfrm>
            <a:off x="618089" y="1154545"/>
            <a:ext cx="10967168"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5" name="Google Shape;1645;p5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46" name="Google Shape;1646;p5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47" name="Google Shape;1647;p5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49" name="Google Shape;1649;p5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3" name="Google Shape;1087;p29">
            <a:extLst>
              <a:ext uri="{FF2B5EF4-FFF2-40B4-BE49-F238E27FC236}">
                <a16:creationId xmlns:a16="http://schemas.microsoft.com/office/drawing/2014/main" id="{67F89210-4C14-8A44-2135-C77638EDB49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6458349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5_Title and Content">
  <p:cSld name="15_Title and Content">
    <p:bg>
      <p:bgPr>
        <a:solidFill>
          <a:schemeClr val="lt1"/>
        </a:solidFill>
        <a:effectLst/>
      </p:bgPr>
    </p:bg>
    <p:spTree>
      <p:nvGrpSpPr>
        <p:cNvPr id="1" name="Shape 1650"/>
        <p:cNvGrpSpPr/>
        <p:nvPr/>
      </p:nvGrpSpPr>
      <p:grpSpPr>
        <a:xfrm>
          <a:off x="0" y="0"/>
          <a:ext cx="0" cy="0"/>
          <a:chOff x="0" y="0"/>
          <a:chExt cx="0" cy="0"/>
        </a:xfrm>
      </p:grpSpPr>
      <p:grpSp>
        <p:nvGrpSpPr>
          <p:cNvPr id="1651" name="Google Shape;1651;p56"/>
          <p:cNvGrpSpPr/>
          <p:nvPr/>
        </p:nvGrpSpPr>
        <p:grpSpPr>
          <a:xfrm>
            <a:off x="6653919" y="0"/>
            <a:ext cx="5538081" cy="4536415"/>
            <a:chOff x="6653919" y="0"/>
            <a:chExt cx="5538081" cy="4536415"/>
          </a:xfrm>
        </p:grpSpPr>
        <p:pic>
          <p:nvPicPr>
            <p:cNvPr id="1652" name="Google Shape;1652;p56"/>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53" name="Google Shape;1653;p56"/>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54" name="Google Shape;1654;p56"/>
          <p:cNvSpPr txBox="1">
            <a:spLocks noGrp="1"/>
          </p:cNvSpPr>
          <p:nvPr>
            <p:ph type="title"/>
          </p:nvPr>
        </p:nvSpPr>
        <p:spPr>
          <a:xfrm>
            <a:off x="1098383" y="371675"/>
            <a:ext cx="10255417"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55" name="Google Shape;1655;p5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56" name="Google Shape;1656;p5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58" name="Google Shape;1658;p56"/>
          <p:cNvSpPr/>
          <p:nvPr/>
        </p:nvSpPr>
        <p:spPr>
          <a:xfrm>
            <a:off x="6298116" y="1898297"/>
            <a:ext cx="2303351" cy="3797653"/>
          </a:xfrm>
          <a:prstGeom prst="rect">
            <a:avLst/>
          </a:prstGeom>
          <a:solidFill>
            <a:srgbClr val="CE285E"/>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59" name="Google Shape;1659;p56"/>
          <p:cNvSpPr txBox="1">
            <a:spLocks noGrp="1"/>
          </p:cNvSpPr>
          <p:nvPr>
            <p:ph type="body" idx="1"/>
          </p:nvPr>
        </p:nvSpPr>
        <p:spPr>
          <a:xfrm>
            <a:off x="6298117"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0" name="Google Shape;1660;p56"/>
          <p:cNvSpPr/>
          <p:nvPr/>
        </p:nvSpPr>
        <p:spPr>
          <a:xfrm>
            <a:off x="6196591"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chemeClr val="accent1"/>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61" name="Google Shape;1661;p56"/>
          <p:cNvSpPr txBox="1">
            <a:spLocks noGrp="1"/>
          </p:cNvSpPr>
          <p:nvPr>
            <p:ph type="body" idx="2"/>
          </p:nvPr>
        </p:nvSpPr>
        <p:spPr>
          <a:xfrm>
            <a:off x="6298117"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chemeClr val="accen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2" name="Google Shape;1662;p56"/>
          <p:cNvSpPr txBox="1">
            <a:spLocks noGrp="1"/>
          </p:cNvSpPr>
          <p:nvPr>
            <p:ph type="body" idx="3"/>
          </p:nvPr>
        </p:nvSpPr>
        <p:spPr>
          <a:xfrm>
            <a:off x="6201348" y="5862549"/>
            <a:ext cx="2473200" cy="286232"/>
          </a:xfrm>
          <a:prstGeom prst="rect">
            <a:avLst/>
          </a:prstGeom>
          <a:solidFill>
            <a:schemeClr val="accent1"/>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3" name="Google Shape;1663;p56"/>
          <p:cNvSpPr>
            <a:spLocks noGrp="1"/>
          </p:cNvSpPr>
          <p:nvPr>
            <p:ph type="pic" idx="4"/>
          </p:nvPr>
        </p:nvSpPr>
        <p:spPr>
          <a:xfrm>
            <a:off x="7905750" y="2117060"/>
            <a:ext cx="485775" cy="404142"/>
          </a:xfrm>
          <a:prstGeom prst="rect">
            <a:avLst/>
          </a:prstGeom>
          <a:noFill/>
          <a:ln>
            <a:noFill/>
          </a:ln>
        </p:spPr>
      </p:sp>
      <p:sp>
        <p:nvSpPr>
          <p:cNvPr id="1664" name="Google Shape;1664;p56"/>
          <p:cNvSpPr/>
          <p:nvPr/>
        </p:nvSpPr>
        <p:spPr>
          <a:xfrm>
            <a:off x="920737" y="1898297"/>
            <a:ext cx="2303351" cy="3797653"/>
          </a:xfrm>
          <a:prstGeom prst="rect">
            <a:avLst/>
          </a:prstGeom>
          <a:solidFill>
            <a:srgbClr val="CE285E"/>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65" name="Google Shape;1665;p56"/>
          <p:cNvSpPr txBox="1">
            <a:spLocks noGrp="1"/>
          </p:cNvSpPr>
          <p:nvPr>
            <p:ph type="body" idx="5"/>
          </p:nvPr>
        </p:nvSpPr>
        <p:spPr>
          <a:xfrm>
            <a:off x="920738"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6" name="Google Shape;1666;p56"/>
          <p:cNvSpPr/>
          <p:nvPr/>
        </p:nvSpPr>
        <p:spPr>
          <a:xfrm>
            <a:off x="825503"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chemeClr val="accent1"/>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67" name="Google Shape;1667;p56"/>
          <p:cNvSpPr txBox="1">
            <a:spLocks noGrp="1"/>
          </p:cNvSpPr>
          <p:nvPr>
            <p:ph type="body" idx="6"/>
          </p:nvPr>
        </p:nvSpPr>
        <p:spPr>
          <a:xfrm>
            <a:off x="920738"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chemeClr val="accen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8" name="Google Shape;1668;p56"/>
          <p:cNvSpPr txBox="1">
            <a:spLocks noGrp="1"/>
          </p:cNvSpPr>
          <p:nvPr>
            <p:ph type="body" idx="7"/>
          </p:nvPr>
        </p:nvSpPr>
        <p:spPr>
          <a:xfrm>
            <a:off x="823969" y="5862549"/>
            <a:ext cx="2473200" cy="286232"/>
          </a:xfrm>
          <a:prstGeom prst="rect">
            <a:avLst/>
          </a:prstGeom>
          <a:solidFill>
            <a:schemeClr val="accent1"/>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9" name="Google Shape;1669;p56"/>
          <p:cNvSpPr>
            <a:spLocks noGrp="1"/>
          </p:cNvSpPr>
          <p:nvPr>
            <p:ph type="pic" idx="8"/>
          </p:nvPr>
        </p:nvSpPr>
        <p:spPr>
          <a:xfrm>
            <a:off x="2528371" y="2117060"/>
            <a:ext cx="485775" cy="404142"/>
          </a:xfrm>
          <a:prstGeom prst="rect">
            <a:avLst/>
          </a:prstGeom>
          <a:noFill/>
          <a:ln>
            <a:noFill/>
          </a:ln>
        </p:spPr>
      </p:sp>
      <p:sp>
        <p:nvSpPr>
          <p:cNvPr id="1670" name="Google Shape;1670;p56"/>
          <p:cNvSpPr/>
          <p:nvPr/>
        </p:nvSpPr>
        <p:spPr>
          <a:xfrm>
            <a:off x="3601139" y="1898297"/>
            <a:ext cx="2303351" cy="3797653"/>
          </a:xfrm>
          <a:prstGeom prst="rect">
            <a:avLst/>
          </a:prstGeom>
          <a:solidFill>
            <a:srgbClr val="303540"/>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71" name="Google Shape;1671;p56"/>
          <p:cNvSpPr txBox="1">
            <a:spLocks noGrp="1"/>
          </p:cNvSpPr>
          <p:nvPr>
            <p:ph type="body" idx="9"/>
          </p:nvPr>
        </p:nvSpPr>
        <p:spPr>
          <a:xfrm>
            <a:off x="3601140"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Font typeface="Arial"/>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2" name="Google Shape;1672;p56"/>
          <p:cNvSpPr/>
          <p:nvPr/>
        </p:nvSpPr>
        <p:spPr>
          <a:xfrm>
            <a:off x="3511047"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rgbClr val="303540"/>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73" name="Google Shape;1673;p56"/>
          <p:cNvSpPr txBox="1">
            <a:spLocks noGrp="1"/>
          </p:cNvSpPr>
          <p:nvPr>
            <p:ph type="body" idx="13"/>
          </p:nvPr>
        </p:nvSpPr>
        <p:spPr>
          <a:xfrm>
            <a:off x="3601140"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rgbClr val="303540"/>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4" name="Google Shape;1674;p56"/>
          <p:cNvSpPr txBox="1">
            <a:spLocks noGrp="1"/>
          </p:cNvSpPr>
          <p:nvPr>
            <p:ph type="body" idx="14"/>
          </p:nvPr>
        </p:nvSpPr>
        <p:spPr>
          <a:xfrm>
            <a:off x="3504371" y="5862549"/>
            <a:ext cx="2473200" cy="286232"/>
          </a:xfrm>
          <a:prstGeom prst="rect">
            <a:avLst/>
          </a:prstGeom>
          <a:solidFill>
            <a:srgbClr val="818080"/>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5" name="Google Shape;1675;p56"/>
          <p:cNvSpPr>
            <a:spLocks noGrp="1"/>
          </p:cNvSpPr>
          <p:nvPr>
            <p:ph type="pic" idx="15"/>
          </p:nvPr>
        </p:nvSpPr>
        <p:spPr>
          <a:xfrm>
            <a:off x="5208773" y="2117060"/>
            <a:ext cx="485775" cy="404142"/>
          </a:xfrm>
          <a:prstGeom prst="rect">
            <a:avLst/>
          </a:prstGeom>
          <a:noFill/>
          <a:ln>
            <a:noFill/>
          </a:ln>
        </p:spPr>
      </p:sp>
      <p:sp>
        <p:nvSpPr>
          <p:cNvPr id="1676" name="Google Shape;1676;p56"/>
          <p:cNvSpPr/>
          <p:nvPr/>
        </p:nvSpPr>
        <p:spPr>
          <a:xfrm>
            <a:off x="8977368" y="1898297"/>
            <a:ext cx="2303351" cy="3797653"/>
          </a:xfrm>
          <a:prstGeom prst="rect">
            <a:avLst/>
          </a:prstGeom>
          <a:solidFill>
            <a:srgbClr val="303540"/>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77" name="Google Shape;1677;p56"/>
          <p:cNvSpPr txBox="1">
            <a:spLocks noGrp="1"/>
          </p:cNvSpPr>
          <p:nvPr>
            <p:ph type="body" idx="16"/>
          </p:nvPr>
        </p:nvSpPr>
        <p:spPr>
          <a:xfrm>
            <a:off x="8977369"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8" name="Google Shape;1678;p56"/>
          <p:cNvSpPr/>
          <p:nvPr/>
        </p:nvSpPr>
        <p:spPr>
          <a:xfrm>
            <a:off x="8882134"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rgbClr val="303540"/>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79" name="Google Shape;1679;p56"/>
          <p:cNvSpPr txBox="1">
            <a:spLocks noGrp="1"/>
          </p:cNvSpPr>
          <p:nvPr>
            <p:ph type="body" idx="17"/>
          </p:nvPr>
        </p:nvSpPr>
        <p:spPr>
          <a:xfrm>
            <a:off x="8977369"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rgbClr val="303540"/>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0" name="Google Shape;1680;p56"/>
          <p:cNvSpPr txBox="1">
            <a:spLocks noGrp="1"/>
          </p:cNvSpPr>
          <p:nvPr>
            <p:ph type="body" idx="18"/>
          </p:nvPr>
        </p:nvSpPr>
        <p:spPr>
          <a:xfrm>
            <a:off x="8880600" y="5862549"/>
            <a:ext cx="2473200" cy="286232"/>
          </a:xfrm>
          <a:prstGeom prst="rect">
            <a:avLst/>
          </a:prstGeom>
          <a:solidFill>
            <a:srgbClr val="818080"/>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1" name="Google Shape;1681;p56"/>
          <p:cNvSpPr>
            <a:spLocks noGrp="1"/>
          </p:cNvSpPr>
          <p:nvPr>
            <p:ph type="pic" idx="19"/>
          </p:nvPr>
        </p:nvSpPr>
        <p:spPr>
          <a:xfrm>
            <a:off x="10585002" y="2117060"/>
            <a:ext cx="485775" cy="404142"/>
          </a:xfrm>
          <a:prstGeom prst="rect">
            <a:avLst/>
          </a:prstGeom>
          <a:noFill/>
          <a:ln>
            <a:noFill/>
          </a:ln>
        </p:spPr>
      </p:sp>
      <p:sp>
        <p:nvSpPr>
          <p:cNvPr id="1682" name="Google Shape;1682;p56"/>
          <p:cNvSpPr txBox="1">
            <a:spLocks noGrp="1"/>
          </p:cNvSpPr>
          <p:nvPr>
            <p:ph type="body" idx="20"/>
          </p:nvPr>
        </p:nvSpPr>
        <p:spPr>
          <a:xfrm>
            <a:off x="920738"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3" name="Google Shape;1683;p56"/>
          <p:cNvSpPr txBox="1">
            <a:spLocks noGrp="1"/>
          </p:cNvSpPr>
          <p:nvPr>
            <p:ph type="body" idx="21"/>
          </p:nvPr>
        </p:nvSpPr>
        <p:spPr>
          <a:xfrm>
            <a:off x="3601140"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4" name="Google Shape;1684;p56"/>
          <p:cNvSpPr txBox="1">
            <a:spLocks noGrp="1"/>
          </p:cNvSpPr>
          <p:nvPr>
            <p:ph type="body" idx="22"/>
          </p:nvPr>
        </p:nvSpPr>
        <p:spPr>
          <a:xfrm>
            <a:off x="6298117"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5" name="Google Shape;1685;p56"/>
          <p:cNvSpPr txBox="1">
            <a:spLocks noGrp="1"/>
          </p:cNvSpPr>
          <p:nvPr>
            <p:ph type="body" idx="23"/>
          </p:nvPr>
        </p:nvSpPr>
        <p:spPr>
          <a:xfrm>
            <a:off x="8977369"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6" name="Google Shape;1686;p5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D683155-9509-43B7-7929-38B96E964627}"/>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5762181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4_Title and Content">
  <p:cSld name="4_Title and Content">
    <p:bg>
      <p:bgPr>
        <a:solidFill>
          <a:schemeClr val="lt1"/>
        </a:solidFill>
        <a:effectLst/>
      </p:bgPr>
    </p:bg>
    <p:spTree>
      <p:nvGrpSpPr>
        <p:cNvPr id="1" name="Shape 1687"/>
        <p:cNvGrpSpPr/>
        <p:nvPr/>
      </p:nvGrpSpPr>
      <p:grpSpPr>
        <a:xfrm>
          <a:off x="0" y="0"/>
          <a:ext cx="0" cy="0"/>
          <a:chOff x="0" y="0"/>
          <a:chExt cx="0" cy="0"/>
        </a:xfrm>
      </p:grpSpPr>
      <p:grpSp>
        <p:nvGrpSpPr>
          <p:cNvPr id="1688" name="Google Shape;1688;p57"/>
          <p:cNvGrpSpPr/>
          <p:nvPr/>
        </p:nvGrpSpPr>
        <p:grpSpPr>
          <a:xfrm>
            <a:off x="6653919" y="0"/>
            <a:ext cx="5538081" cy="4536415"/>
            <a:chOff x="6653919" y="0"/>
            <a:chExt cx="5538081" cy="4536415"/>
          </a:xfrm>
        </p:grpSpPr>
        <p:pic>
          <p:nvPicPr>
            <p:cNvPr id="1689" name="Google Shape;1689;p57"/>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90" name="Google Shape;1690;p57"/>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91" name="Google Shape;1691;p57"/>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92" name="Google Shape;1692;p57"/>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93" name="Google Shape;1693;p57"/>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95" name="Google Shape;1695;p57"/>
          <p:cNvSpPr>
            <a:spLocks noGrp="1"/>
          </p:cNvSpPr>
          <p:nvPr>
            <p:ph type="pic" idx="2"/>
          </p:nvPr>
        </p:nvSpPr>
        <p:spPr>
          <a:xfrm>
            <a:off x="2362200" y="5253038"/>
            <a:ext cx="1047750" cy="676275"/>
          </a:xfrm>
          <a:prstGeom prst="rect">
            <a:avLst/>
          </a:prstGeom>
          <a:noFill/>
          <a:ln w="9525" cap="flat" cmpd="sng">
            <a:solidFill>
              <a:srgbClr val="747F99"/>
            </a:solidFill>
            <a:prstDash val="solid"/>
            <a:round/>
            <a:headEnd type="none" w="sm" len="sm"/>
            <a:tailEnd type="none" w="sm" len="sm"/>
          </a:ln>
        </p:spPr>
      </p:sp>
      <p:sp>
        <p:nvSpPr>
          <p:cNvPr id="1696" name="Google Shape;1696;p57"/>
          <p:cNvSpPr>
            <a:spLocks noGrp="1"/>
          </p:cNvSpPr>
          <p:nvPr>
            <p:ph type="pic" idx="3"/>
          </p:nvPr>
        </p:nvSpPr>
        <p:spPr>
          <a:xfrm>
            <a:off x="6100339" y="5253038"/>
            <a:ext cx="1047750" cy="676275"/>
          </a:xfrm>
          <a:prstGeom prst="rect">
            <a:avLst/>
          </a:prstGeom>
          <a:noFill/>
          <a:ln w="9525" cap="flat" cmpd="sng">
            <a:solidFill>
              <a:srgbClr val="747F99"/>
            </a:solidFill>
            <a:prstDash val="solid"/>
            <a:round/>
            <a:headEnd type="none" w="sm" len="sm"/>
            <a:tailEnd type="none" w="sm" len="sm"/>
          </a:ln>
        </p:spPr>
      </p:sp>
      <p:sp>
        <p:nvSpPr>
          <p:cNvPr id="1697" name="Google Shape;1697;p57"/>
          <p:cNvSpPr>
            <a:spLocks noGrp="1"/>
          </p:cNvSpPr>
          <p:nvPr>
            <p:ph type="pic" idx="4"/>
          </p:nvPr>
        </p:nvSpPr>
        <p:spPr>
          <a:xfrm>
            <a:off x="9807998" y="5253038"/>
            <a:ext cx="1047750" cy="676275"/>
          </a:xfrm>
          <a:prstGeom prst="rect">
            <a:avLst/>
          </a:prstGeom>
          <a:noFill/>
          <a:ln w="9525" cap="flat" cmpd="sng">
            <a:solidFill>
              <a:srgbClr val="747F99"/>
            </a:solidFill>
            <a:prstDash val="solid"/>
            <a:round/>
            <a:headEnd type="none" w="sm" len="sm"/>
            <a:tailEnd type="none" w="sm" len="sm"/>
          </a:ln>
        </p:spPr>
      </p:sp>
      <p:sp>
        <p:nvSpPr>
          <p:cNvPr id="1698" name="Google Shape;1698;p57"/>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1991453-F70D-724D-A23C-F9D1FE70E104}"/>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3675002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5_Title and Content">
  <p:cSld name="5_Title and Content">
    <p:bg>
      <p:bgPr>
        <a:solidFill>
          <a:schemeClr val="lt1"/>
        </a:solidFill>
        <a:effectLst/>
      </p:bgPr>
    </p:bg>
    <p:spTree>
      <p:nvGrpSpPr>
        <p:cNvPr id="1" name="Shape 1699"/>
        <p:cNvGrpSpPr/>
        <p:nvPr/>
      </p:nvGrpSpPr>
      <p:grpSpPr>
        <a:xfrm>
          <a:off x="0" y="0"/>
          <a:ext cx="0" cy="0"/>
          <a:chOff x="0" y="0"/>
          <a:chExt cx="0" cy="0"/>
        </a:xfrm>
      </p:grpSpPr>
      <p:grpSp>
        <p:nvGrpSpPr>
          <p:cNvPr id="1700" name="Google Shape;1700;p58"/>
          <p:cNvGrpSpPr/>
          <p:nvPr/>
        </p:nvGrpSpPr>
        <p:grpSpPr>
          <a:xfrm>
            <a:off x="6653919" y="0"/>
            <a:ext cx="5538081" cy="4536415"/>
            <a:chOff x="6653919" y="0"/>
            <a:chExt cx="5538081" cy="4536415"/>
          </a:xfrm>
        </p:grpSpPr>
        <p:pic>
          <p:nvPicPr>
            <p:cNvPr id="1701" name="Google Shape;1701;p58"/>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02" name="Google Shape;1702;p5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03" name="Google Shape;1703;p58"/>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4" name="Google Shape;1704;p58"/>
          <p:cNvSpPr>
            <a:spLocks noGrp="1"/>
          </p:cNvSpPr>
          <p:nvPr>
            <p:ph type="chart" idx="2"/>
          </p:nvPr>
        </p:nvSpPr>
        <p:spPr>
          <a:xfrm>
            <a:off x="6200813" y="1152245"/>
            <a:ext cx="5384636" cy="5089422"/>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accent1"/>
              </a:buClr>
              <a:buSzPts val="2160"/>
              <a:buFont typeface="Trebuchet MS"/>
              <a:buNone/>
              <a:defRPr sz="1800" b="1" i="0" u="none" strike="noStrike" cap="none">
                <a:solidFill>
                  <a:srgbClr val="6B768E"/>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705" name="Google Shape;1705;p58"/>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06" name="Google Shape;1706;p58"/>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07" name="Google Shape;1707;p5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09" name="Google Shape;1709;p58"/>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10" name="Google Shape;1710;p5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4AFC1EC4-7C30-CE2B-75E0-0B4420149634}"/>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4489251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6_Title and Content">
  <p:cSld name="6_Title and Content">
    <p:bg>
      <p:bgPr>
        <a:solidFill>
          <a:schemeClr val="lt1"/>
        </a:solidFill>
        <a:effectLst/>
      </p:bgPr>
    </p:bg>
    <p:spTree>
      <p:nvGrpSpPr>
        <p:cNvPr id="1" name="Shape 1711"/>
        <p:cNvGrpSpPr/>
        <p:nvPr/>
      </p:nvGrpSpPr>
      <p:grpSpPr>
        <a:xfrm>
          <a:off x="0" y="0"/>
          <a:ext cx="0" cy="0"/>
          <a:chOff x="0" y="0"/>
          <a:chExt cx="0" cy="0"/>
        </a:xfrm>
      </p:grpSpPr>
      <p:grpSp>
        <p:nvGrpSpPr>
          <p:cNvPr id="1712" name="Google Shape;1712;p59"/>
          <p:cNvGrpSpPr/>
          <p:nvPr/>
        </p:nvGrpSpPr>
        <p:grpSpPr>
          <a:xfrm>
            <a:off x="6653919" y="0"/>
            <a:ext cx="5538081" cy="4536415"/>
            <a:chOff x="6653919" y="0"/>
            <a:chExt cx="5538081" cy="4536415"/>
          </a:xfrm>
        </p:grpSpPr>
        <p:pic>
          <p:nvPicPr>
            <p:cNvPr id="1713" name="Google Shape;1713;p59"/>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14" name="Google Shape;1714;p59"/>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15" name="Google Shape;1715;p59"/>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6" name="Google Shape;1716;p59"/>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17" name="Google Shape;1717;p59"/>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18" name="Google Shape;1718;p5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20" name="Google Shape;1720;p59"/>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21" name="Google Shape;1721;p59"/>
          <p:cNvSpPr txBox="1">
            <a:spLocks noGrp="1"/>
          </p:cNvSpPr>
          <p:nvPr>
            <p:ph type="body" idx="2"/>
          </p:nvPr>
        </p:nvSpPr>
        <p:spPr>
          <a:xfrm>
            <a:off x="6185769" y="1180618"/>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2" name="Google Shape;1722;p5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B35F21F1-25CD-8EE0-5D4B-5C61031D39D2}"/>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3924923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7_Title and Content">
  <p:cSld name="7_Title and Content">
    <p:bg>
      <p:bgPr>
        <a:solidFill>
          <a:schemeClr val="lt1"/>
        </a:solidFill>
        <a:effectLst/>
      </p:bgPr>
    </p:bg>
    <p:spTree>
      <p:nvGrpSpPr>
        <p:cNvPr id="1" name="Shape 1723"/>
        <p:cNvGrpSpPr/>
        <p:nvPr/>
      </p:nvGrpSpPr>
      <p:grpSpPr>
        <a:xfrm>
          <a:off x="0" y="0"/>
          <a:ext cx="0" cy="0"/>
          <a:chOff x="0" y="0"/>
          <a:chExt cx="0" cy="0"/>
        </a:xfrm>
      </p:grpSpPr>
      <p:grpSp>
        <p:nvGrpSpPr>
          <p:cNvPr id="1724" name="Google Shape;1724;p60"/>
          <p:cNvGrpSpPr/>
          <p:nvPr/>
        </p:nvGrpSpPr>
        <p:grpSpPr>
          <a:xfrm>
            <a:off x="6653919" y="0"/>
            <a:ext cx="5538081" cy="4536415"/>
            <a:chOff x="6653919" y="0"/>
            <a:chExt cx="5538081" cy="4536415"/>
          </a:xfrm>
        </p:grpSpPr>
        <p:pic>
          <p:nvPicPr>
            <p:cNvPr id="1725" name="Google Shape;1725;p60"/>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26" name="Google Shape;1726;p60"/>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27" name="Google Shape;1727;p60"/>
          <p:cNvSpPr txBox="1">
            <a:spLocks noGrp="1"/>
          </p:cNvSpPr>
          <p:nvPr>
            <p:ph type="body" idx="1"/>
          </p:nvPr>
        </p:nvSpPr>
        <p:spPr>
          <a:xfrm>
            <a:off x="618089" y="1154545"/>
            <a:ext cx="10967168" cy="2274455"/>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8" name="Google Shape;1728;p60"/>
          <p:cNvSpPr>
            <a:spLocks noGrp="1"/>
          </p:cNvSpPr>
          <p:nvPr>
            <p:ph type="chart" idx="2"/>
          </p:nvPr>
        </p:nvSpPr>
        <p:spPr>
          <a:xfrm>
            <a:off x="618089" y="3500581"/>
            <a:ext cx="10967360" cy="2741085"/>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accent1"/>
              </a:buClr>
              <a:buSzPts val="2160"/>
              <a:buFont typeface="Trebuchet MS"/>
              <a:buNone/>
              <a:defRPr sz="1800" b="1" i="0" u="none" strike="noStrike" cap="none">
                <a:solidFill>
                  <a:srgbClr val="6B768E"/>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729" name="Google Shape;1729;p60"/>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30" name="Google Shape;1730;p60"/>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31" name="Google Shape;1731;p6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33" name="Google Shape;1733;p6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FA3BFF8-4796-1226-A46D-D7B71A1B593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6983381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3_Title and Content">
  <p:cSld name="13_Title and Content">
    <p:bg>
      <p:bgPr>
        <a:solidFill>
          <a:schemeClr val="lt1"/>
        </a:solidFill>
        <a:effectLst/>
      </p:bgPr>
    </p:bg>
    <p:spTree>
      <p:nvGrpSpPr>
        <p:cNvPr id="1" name="Shape 1744"/>
        <p:cNvGrpSpPr/>
        <p:nvPr/>
      </p:nvGrpSpPr>
      <p:grpSpPr>
        <a:xfrm>
          <a:off x="0" y="0"/>
          <a:ext cx="0" cy="0"/>
          <a:chOff x="0" y="0"/>
          <a:chExt cx="0" cy="0"/>
        </a:xfrm>
      </p:grpSpPr>
      <p:grpSp>
        <p:nvGrpSpPr>
          <p:cNvPr id="1745" name="Google Shape;1745;p62"/>
          <p:cNvGrpSpPr/>
          <p:nvPr/>
        </p:nvGrpSpPr>
        <p:grpSpPr>
          <a:xfrm>
            <a:off x="6653919" y="0"/>
            <a:ext cx="5538081" cy="4536415"/>
            <a:chOff x="6653919" y="0"/>
            <a:chExt cx="5538081" cy="4536415"/>
          </a:xfrm>
        </p:grpSpPr>
        <p:pic>
          <p:nvPicPr>
            <p:cNvPr id="1746" name="Google Shape;1746;p62"/>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47" name="Google Shape;1747;p62"/>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48" name="Google Shape;1748;p62"/>
          <p:cNvSpPr>
            <a:spLocks noGrp="1"/>
          </p:cNvSpPr>
          <p:nvPr>
            <p:ph type="pic" idx="2"/>
          </p:nvPr>
        </p:nvSpPr>
        <p:spPr>
          <a:xfrm>
            <a:off x="621792" y="1152144"/>
            <a:ext cx="10978514" cy="5097834"/>
          </a:xfrm>
          <a:prstGeom prst="rect">
            <a:avLst/>
          </a:prstGeom>
          <a:noFill/>
          <a:ln>
            <a:noFill/>
          </a:ln>
        </p:spPr>
      </p:sp>
      <p:sp>
        <p:nvSpPr>
          <p:cNvPr id="1749" name="Google Shape;1749;p62"/>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0" name="Google Shape;1750;p62"/>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1" name="Google Shape;1751;p62"/>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53" name="Google Shape;1753;p62"/>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ACF8FBBF-62B6-B32A-AAA4-6CCFC460E3F9}"/>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3557331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9_Title and Content">
  <p:cSld name="9_Title and Content">
    <p:bg>
      <p:bgPr>
        <a:solidFill>
          <a:schemeClr val="lt1"/>
        </a:solidFill>
        <a:effectLst/>
      </p:bgPr>
    </p:bg>
    <p:spTree>
      <p:nvGrpSpPr>
        <p:cNvPr id="1" name="Shape 1754"/>
        <p:cNvGrpSpPr/>
        <p:nvPr/>
      </p:nvGrpSpPr>
      <p:grpSpPr>
        <a:xfrm>
          <a:off x="0" y="0"/>
          <a:ext cx="0" cy="0"/>
          <a:chOff x="0" y="0"/>
          <a:chExt cx="0" cy="0"/>
        </a:xfrm>
      </p:grpSpPr>
      <p:sp>
        <p:nvSpPr>
          <p:cNvPr id="1755" name="Google Shape;1755;p63"/>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56" name="Google Shape;1756;p63"/>
          <p:cNvPicPr preferRelativeResize="0"/>
          <p:nvPr/>
        </p:nvPicPr>
        <p:blipFill rotWithShape="1">
          <a:blip r:embed="rId2">
            <a:alphaModFix/>
          </a:blip>
          <a:srcRect/>
          <a:stretch/>
        </p:blipFill>
        <p:spPr>
          <a:xfrm>
            <a:off x="1" y="1700784"/>
            <a:ext cx="12191999" cy="2651760"/>
          </a:xfrm>
          <a:prstGeom prst="rect">
            <a:avLst/>
          </a:prstGeom>
          <a:noFill/>
          <a:ln>
            <a:noFill/>
          </a:ln>
        </p:spPr>
      </p:pic>
      <p:sp>
        <p:nvSpPr>
          <p:cNvPr id="1757" name="Google Shape;1757;p63"/>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8" name="Google Shape;1758;p63"/>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9" name="Google Shape;1759;p6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1" name="Google Shape;1761;p6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F7DD113E-34BC-3034-B519-9F978B83810A}"/>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5710026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8_Title and Content">
  <p:cSld name="8_Title and Content">
    <p:bg>
      <p:bgPr>
        <a:solidFill>
          <a:schemeClr val="lt1"/>
        </a:solidFill>
        <a:effectLst/>
      </p:bgPr>
    </p:bg>
    <p:spTree>
      <p:nvGrpSpPr>
        <p:cNvPr id="1" name="Shape 1762"/>
        <p:cNvGrpSpPr/>
        <p:nvPr/>
      </p:nvGrpSpPr>
      <p:grpSpPr>
        <a:xfrm>
          <a:off x="0" y="0"/>
          <a:ext cx="0" cy="0"/>
          <a:chOff x="0" y="0"/>
          <a:chExt cx="0" cy="0"/>
        </a:xfrm>
      </p:grpSpPr>
      <p:sp>
        <p:nvSpPr>
          <p:cNvPr id="1763" name="Google Shape;1763;p64"/>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64" name="Google Shape;1764;p64"/>
          <p:cNvPicPr preferRelativeResize="0"/>
          <p:nvPr/>
        </p:nvPicPr>
        <p:blipFill rotWithShape="1">
          <a:blip r:embed="rId2">
            <a:alphaModFix/>
          </a:blip>
          <a:srcRect/>
          <a:stretch/>
        </p:blipFill>
        <p:spPr>
          <a:xfrm>
            <a:off x="0" y="1700784"/>
            <a:ext cx="12192000" cy="2651452"/>
          </a:xfrm>
          <a:prstGeom prst="rect">
            <a:avLst/>
          </a:prstGeom>
          <a:noFill/>
          <a:ln>
            <a:noFill/>
          </a:ln>
        </p:spPr>
      </p:pic>
      <p:sp>
        <p:nvSpPr>
          <p:cNvPr id="1765" name="Google Shape;1765;p64"/>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66" name="Google Shape;1766;p64"/>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67" name="Google Shape;1767;p64"/>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9" name="Google Shape;1769;p64"/>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9695E3F-005C-1574-3427-10812C45331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6535239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bg>
      <p:bgPr>
        <a:solidFill>
          <a:schemeClr val="lt1"/>
        </a:solidFill>
        <a:effectLst/>
      </p:bgPr>
    </p:bg>
    <p:spTree>
      <p:nvGrpSpPr>
        <p:cNvPr id="1" name="Shape 1770"/>
        <p:cNvGrpSpPr/>
        <p:nvPr/>
      </p:nvGrpSpPr>
      <p:grpSpPr>
        <a:xfrm>
          <a:off x="0" y="0"/>
          <a:ext cx="0" cy="0"/>
          <a:chOff x="0" y="0"/>
          <a:chExt cx="0" cy="0"/>
        </a:xfrm>
      </p:grpSpPr>
      <p:sp>
        <p:nvSpPr>
          <p:cNvPr id="1771" name="Google Shape;1771;p65"/>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72" name="Google Shape;1772;p65"/>
          <p:cNvPicPr preferRelativeResize="0"/>
          <p:nvPr/>
        </p:nvPicPr>
        <p:blipFill rotWithShape="1">
          <a:blip r:embed="rId2">
            <a:alphaModFix/>
          </a:blip>
          <a:srcRect/>
          <a:stretch/>
        </p:blipFill>
        <p:spPr>
          <a:xfrm>
            <a:off x="0" y="1700784"/>
            <a:ext cx="12192000" cy="2651760"/>
          </a:xfrm>
          <a:prstGeom prst="rect">
            <a:avLst/>
          </a:prstGeom>
          <a:noFill/>
          <a:ln>
            <a:noFill/>
          </a:ln>
        </p:spPr>
      </p:pic>
      <p:sp>
        <p:nvSpPr>
          <p:cNvPr id="1773" name="Google Shape;1773;p6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74" name="Google Shape;1774;p6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75" name="Google Shape;1775;p6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77" name="Google Shape;1777;p6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C6E41C2-14D5-C020-C97A-A925CEB6DD0B}"/>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959085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4" name="Rechteck 6">
            <a:extLst>
              <a:ext uri="{FF2B5EF4-FFF2-40B4-BE49-F238E27FC236}">
                <a16:creationId xmlns:a16="http://schemas.microsoft.com/office/drawing/2014/main" id="{29CB6D6A-2CEC-0D24-99AF-E0DA41884F15}"/>
              </a:ext>
            </a:extLst>
          </p:cNvPr>
          <p:cNvSpPr/>
          <p:nvPr userDrawn="1"/>
        </p:nvSpPr>
        <p:spPr>
          <a:xfrm flipH="1">
            <a:off x="0" y="1843750"/>
            <a:ext cx="12192000" cy="3174366"/>
          </a:xfrm>
          <a:prstGeom prst="rect">
            <a:avLst/>
          </a:prstGeom>
          <a:blipFill dpi="0" rotWithShape="1">
            <a:blip r:embed="rId2" cstate="print">
              <a:alphaModFix amt="7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icture Placeholder 20">
            <a:extLst>
              <a:ext uri="{FF2B5EF4-FFF2-40B4-BE49-F238E27FC236}">
                <a16:creationId xmlns:a16="http://schemas.microsoft.com/office/drawing/2014/main" id="{9A83A944-FF60-304C-D1BD-F1C5BFF682E8}"/>
              </a:ext>
            </a:extLst>
          </p:cNvPr>
          <p:cNvSpPr>
            <a:spLocks noGrp="1"/>
          </p:cNvSpPr>
          <p:nvPr>
            <p:ph type="pic" sz="quarter" idx="21"/>
          </p:nvPr>
        </p:nvSpPr>
        <p:spPr>
          <a:xfrm>
            <a:off x="355601"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2" name="Picture Placeholder 20">
            <a:extLst>
              <a:ext uri="{FF2B5EF4-FFF2-40B4-BE49-F238E27FC236}">
                <a16:creationId xmlns:a16="http://schemas.microsoft.com/office/drawing/2014/main" id="{DF2E9B5C-0F8C-D11B-A73A-A799A0818901}"/>
              </a:ext>
            </a:extLst>
          </p:cNvPr>
          <p:cNvSpPr>
            <a:spLocks noGrp="1"/>
          </p:cNvSpPr>
          <p:nvPr>
            <p:ph type="pic" sz="quarter" idx="22"/>
          </p:nvPr>
        </p:nvSpPr>
        <p:spPr>
          <a:xfrm>
            <a:off x="3331634"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3" name="Picture Placeholder 20">
            <a:extLst>
              <a:ext uri="{FF2B5EF4-FFF2-40B4-BE49-F238E27FC236}">
                <a16:creationId xmlns:a16="http://schemas.microsoft.com/office/drawing/2014/main" id="{FDB7791B-35C3-EB5B-6E0F-239E7126E443}"/>
              </a:ext>
            </a:extLst>
          </p:cNvPr>
          <p:cNvSpPr>
            <a:spLocks noGrp="1"/>
          </p:cNvSpPr>
          <p:nvPr>
            <p:ph type="pic" sz="quarter" idx="23"/>
          </p:nvPr>
        </p:nvSpPr>
        <p:spPr>
          <a:xfrm>
            <a:off x="6307667"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4" name="Picture Placeholder 20">
            <a:extLst>
              <a:ext uri="{FF2B5EF4-FFF2-40B4-BE49-F238E27FC236}">
                <a16:creationId xmlns:a16="http://schemas.microsoft.com/office/drawing/2014/main" id="{0C4D3CEC-3D11-58A2-D1A6-E63E093F000D}"/>
              </a:ext>
            </a:extLst>
          </p:cNvPr>
          <p:cNvSpPr>
            <a:spLocks noGrp="1"/>
          </p:cNvSpPr>
          <p:nvPr>
            <p:ph type="pic" sz="quarter" idx="24"/>
          </p:nvPr>
        </p:nvSpPr>
        <p:spPr>
          <a:xfrm>
            <a:off x="9283700"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3"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 Placeholder 14">
            <a:extLst>
              <a:ext uri="{FF2B5EF4-FFF2-40B4-BE49-F238E27FC236}">
                <a16:creationId xmlns:a16="http://schemas.microsoft.com/office/drawing/2014/main" id="{989E98A5-2D5F-9857-FA5F-471C1215B955}"/>
              </a:ext>
            </a:extLst>
          </p:cNvPr>
          <p:cNvSpPr>
            <a:spLocks noGrp="1"/>
          </p:cNvSpPr>
          <p:nvPr>
            <p:ph type="body" sz="quarter" idx="17"/>
          </p:nvPr>
        </p:nvSpPr>
        <p:spPr>
          <a:xfrm>
            <a:off x="577851"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D9639330-7193-AE28-2F64-CA53A2DB3081}"/>
              </a:ext>
            </a:extLst>
          </p:cNvPr>
          <p:cNvSpPr>
            <a:spLocks noGrp="1"/>
          </p:cNvSpPr>
          <p:nvPr>
            <p:ph type="body" sz="quarter" idx="18"/>
          </p:nvPr>
        </p:nvSpPr>
        <p:spPr>
          <a:xfrm>
            <a:off x="3553884"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00662FD5-2822-4B58-4DFA-4E301598DC36}"/>
              </a:ext>
            </a:extLst>
          </p:cNvPr>
          <p:cNvSpPr>
            <a:spLocks noGrp="1"/>
          </p:cNvSpPr>
          <p:nvPr>
            <p:ph type="body" sz="quarter" idx="19"/>
          </p:nvPr>
        </p:nvSpPr>
        <p:spPr>
          <a:xfrm>
            <a:off x="6529917"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552D5489-1E2B-CEE3-C6D5-D0F2F77B20AC}"/>
              </a:ext>
            </a:extLst>
          </p:cNvPr>
          <p:cNvSpPr>
            <a:spLocks noGrp="1"/>
          </p:cNvSpPr>
          <p:nvPr>
            <p:ph type="body" sz="quarter" idx="20"/>
          </p:nvPr>
        </p:nvSpPr>
        <p:spPr>
          <a:xfrm>
            <a:off x="9505949"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5" name="Google Shape;1087;p29">
            <a:extLst>
              <a:ext uri="{FF2B5EF4-FFF2-40B4-BE49-F238E27FC236}">
                <a16:creationId xmlns:a16="http://schemas.microsoft.com/office/drawing/2014/main" id="{811E659C-732D-9BB0-84BF-3C4E0779C4AD}"/>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404180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remove" grpId="0" nodeType="afterEffect">
                                  <p:stCondLst>
                                    <p:cond delay="0"/>
                                  </p:stCondLst>
                                  <p:childTnLst>
                                    <p:animScale>
                                      <p:cBhvr>
                                        <p:cTn id="6" dur="10000" fill="hold"/>
                                        <p:tgtEl>
                                          <p:spTgt spid="4"/>
                                        </p:tgtEl>
                                      </p:cBhvr>
                                      <p:by x="175000" y="1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bg>
      <p:bgPr>
        <a:solidFill>
          <a:schemeClr val="lt1"/>
        </a:solidFill>
        <a:effectLst/>
      </p:bgPr>
    </p:bg>
    <p:spTree>
      <p:nvGrpSpPr>
        <p:cNvPr id="1" name="Shape 1778"/>
        <p:cNvGrpSpPr/>
        <p:nvPr/>
      </p:nvGrpSpPr>
      <p:grpSpPr>
        <a:xfrm>
          <a:off x="0" y="0"/>
          <a:ext cx="0" cy="0"/>
          <a:chOff x="0" y="0"/>
          <a:chExt cx="0" cy="0"/>
        </a:xfrm>
      </p:grpSpPr>
      <p:sp>
        <p:nvSpPr>
          <p:cNvPr id="1779" name="Google Shape;1779;p66"/>
          <p:cNvSpPr/>
          <p:nvPr/>
        </p:nvSpPr>
        <p:spPr>
          <a:xfrm>
            <a:off x="0" y="191498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80" name="Google Shape;1780;p66"/>
          <p:cNvPicPr preferRelativeResize="0"/>
          <p:nvPr/>
        </p:nvPicPr>
        <p:blipFill rotWithShape="1">
          <a:blip r:embed="rId2">
            <a:alphaModFix/>
          </a:blip>
          <a:srcRect/>
          <a:stretch/>
        </p:blipFill>
        <p:spPr>
          <a:xfrm>
            <a:off x="-5753" y="1935244"/>
            <a:ext cx="12197753" cy="2651760"/>
          </a:xfrm>
          <a:prstGeom prst="rect">
            <a:avLst/>
          </a:prstGeom>
          <a:noFill/>
          <a:ln>
            <a:noFill/>
          </a:ln>
        </p:spPr>
      </p:pic>
      <p:sp>
        <p:nvSpPr>
          <p:cNvPr id="1781" name="Google Shape;1781;p66"/>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82" name="Google Shape;1782;p6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83" name="Google Shape;1783;p6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85" name="Google Shape;1785;p6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DDFEE698-E291-3A41-AA56-49D14B329F63}"/>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1758228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797"/>
        <p:cNvGrpSpPr/>
        <p:nvPr/>
      </p:nvGrpSpPr>
      <p:grpSpPr>
        <a:xfrm>
          <a:off x="0" y="0"/>
          <a:ext cx="0" cy="0"/>
          <a:chOff x="0" y="0"/>
          <a:chExt cx="0" cy="0"/>
        </a:xfrm>
      </p:grpSpPr>
      <p:pic>
        <p:nvPicPr>
          <p:cNvPr id="1798" name="Google Shape;1798;p68"/>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1799" name="Google Shape;1799;p68"/>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00" name="Google Shape;1800;p68"/>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01" name="Google Shape;1801;p6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03" name="Google Shape;1803;p68"/>
          <p:cNvGrpSpPr/>
          <p:nvPr/>
        </p:nvGrpSpPr>
        <p:grpSpPr>
          <a:xfrm>
            <a:off x="602685" y="435448"/>
            <a:ext cx="495697" cy="485115"/>
            <a:chOff x="602685" y="435448"/>
            <a:chExt cx="495697" cy="485115"/>
          </a:xfrm>
        </p:grpSpPr>
        <p:sp>
          <p:nvSpPr>
            <p:cNvPr id="1804" name="Google Shape;1804;p68"/>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5" name="Google Shape;1805;p68"/>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6" name="Google Shape;1806;p68"/>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7" name="Google Shape;1807;p68"/>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8" name="Google Shape;1808;p68"/>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09" name="Google Shape;1809;p68"/>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0" name="Google Shape;1810;p6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FD7699-C2F0-5E88-59EB-ED7425D9D3A6}"/>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11814942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1811"/>
        <p:cNvGrpSpPr/>
        <p:nvPr/>
      </p:nvGrpSpPr>
      <p:grpSpPr>
        <a:xfrm>
          <a:off x="0" y="0"/>
          <a:ext cx="0" cy="0"/>
          <a:chOff x="0" y="0"/>
          <a:chExt cx="0" cy="0"/>
        </a:xfrm>
      </p:grpSpPr>
      <p:pic>
        <p:nvPicPr>
          <p:cNvPr id="1812" name="Google Shape;1812;p69"/>
          <p:cNvPicPr preferRelativeResize="0"/>
          <p:nvPr/>
        </p:nvPicPr>
        <p:blipFill rotWithShape="1">
          <a:blip r:embed="rId2">
            <a:alphaModFix/>
          </a:blip>
          <a:srcRect/>
          <a:stretch/>
        </p:blipFill>
        <p:spPr>
          <a:xfrm>
            <a:off x="11675" y="0"/>
            <a:ext cx="12197753" cy="6858000"/>
          </a:xfrm>
          <a:prstGeom prst="rect">
            <a:avLst/>
          </a:prstGeom>
          <a:noFill/>
          <a:ln>
            <a:noFill/>
          </a:ln>
        </p:spPr>
      </p:pic>
      <p:sp>
        <p:nvSpPr>
          <p:cNvPr id="1813" name="Google Shape;1813;p69"/>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14" name="Google Shape;1814;p69"/>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15" name="Google Shape;1815;p6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17" name="Google Shape;1817;p69"/>
          <p:cNvGrpSpPr/>
          <p:nvPr/>
        </p:nvGrpSpPr>
        <p:grpSpPr>
          <a:xfrm>
            <a:off x="602685" y="435448"/>
            <a:ext cx="495697" cy="485115"/>
            <a:chOff x="602685" y="435448"/>
            <a:chExt cx="495697" cy="485115"/>
          </a:xfrm>
        </p:grpSpPr>
        <p:sp>
          <p:nvSpPr>
            <p:cNvPr id="1818" name="Google Shape;1818;p69"/>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19" name="Google Shape;1819;p69"/>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0" name="Google Shape;1820;p69"/>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1" name="Google Shape;1821;p69"/>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2" name="Google Shape;1822;p69"/>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23" name="Google Shape;1823;p69"/>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4" name="Google Shape;1824;p6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3E3A51-887A-B942-B32D-781B0C440E05}"/>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40820901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1825"/>
        <p:cNvGrpSpPr/>
        <p:nvPr/>
      </p:nvGrpSpPr>
      <p:grpSpPr>
        <a:xfrm>
          <a:off x="0" y="0"/>
          <a:ext cx="0" cy="0"/>
          <a:chOff x="0" y="0"/>
          <a:chExt cx="0" cy="0"/>
        </a:xfrm>
      </p:grpSpPr>
      <p:pic>
        <p:nvPicPr>
          <p:cNvPr id="1826" name="Google Shape;1826;p70"/>
          <p:cNvPicPr preferRelativeResize="0"/>
          <p:nvPr/>
        </p:nvPicPr>
        <p:blipFill rotWithShape="1">
          <a:blip r:embed="rId2">
            <a:alphaModFix/>
          </a:blip>
          <a:srcRect/>
          <a:stretch/>
        </p:blipFill>
        <p:spPr>
          <a:xfrm>
            <a:off x="0" y="0"/>
            <a:ext cx="1407161" cy="6858000"/>
          </a:xfrm>
          <a:prstGeom prst="rect">
            <a:avLst/>
          </a:prstGeom>
          <a:noFill/>
          <a:ln>
            <a:noFill/>
          </a:ln>
        </p:spPr>
      </p:pic>
      <p:pic>
        <p:nvPicPr>
          <p:cNvPr id="1827" name="Google Shape;1827;p70"/>
          <p:cNvPicPr preferRelativeResize="0"/>
          <p:nvPr/>
        </p:nvPicPr>
        <p:blipFill rotWithShape="1">
          <a:blip r:embed="rId3">
            <a:alphaModFix/>
          </a:blip>
          <a:srcRect/>
          <a:stretch/>
        </p:blipFill>
        <p:spPr>
          <a:xfrm>
            <a:off x="1273565" y="0"/>
            <a:ext cx="10918435" cy="6858000"/>
          </a:xfrm>
          <a:prstGeom prst="rect">
            <a:avLst/>
          </a:prstGeom>
          <a:noFill/>
          <a:ln>
            <a:noFill/>
          </a:ln>
        </p:spPr>
      </p:pic>
      <p:sp>
        <p:nvSpPr>
          <p:cNvPr id="1828" name="Google Shape;1828;p70"/>
          <p:cNvSpPr/>
          <p:nvPr/>
        </p:nvSpPr>
        <p:spPr>
          <a:xfrm rot="5400000">
            <a:off x="-784123" y="500539"/>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29" name="Google Shape;1829;p70"/>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30" name="Google Shape;1830;p7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32" name="Google Shape;1832;p70"/>
          <p:cNvGrpSpPr/>
          <p:nvPr/>
        </p:nvGrpSpPr>
        <p:grpSpPr>
          <a:xfrm>
            <a:off x="602685" y="435448"/>
            <a:ext cx="495697" cy="485115"/>
            <a:chOff x="602685" y="435448"/>
            <a:chExt cx="495697" cy="485115"/>
          </a:xfrm>
        </p:grpSpPr>
        <p:sp>
          <p:nvSpPr>
            <p:cNvPr id="1833" name="Google Shape;1833;p70"/>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4" name="Google Shape;1834;p70"/>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5" name="Google Shape;1835;p70"/>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6" name="Google Shape;1836;p70"/>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7" name="Google Shape;1837;p70"/>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38" name="Google Shape;1838;p70"/>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9" name="Google Shape;1839;p7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0B6C81CA-E780-F9E4-2215-02F7088D17FE}"/>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10005950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1840"/>
        <p:cNvGrpSpPr/>
        <p:nvPr/>
      </p:nvGrpSpPr>
      <p:grpSpPr>
        <a:xfrm>
          <a:off x="0" y="0"/>
          <a:ext cx="0" cy="0"/>
          <a:chOff x="0" y="0"/>
          <a:chExt cx="0" cy="0"/>
        </a:xfrm>
      </p:grpSpPr>
      <p:pic>
        <p:nvPicPr>
          <p:cNvPr id="1841" name="Google Shape;1841;p7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42" name="Google Shape;1842;p71"/>
          <p:cNvSpPr/>
          <p:nvPr/>
        </p:nvSpPr>
        <p:spPr>
          <a:xfrm rot="5400000">
            <a:off x="-381000" y="381000"/>
            <a:ext cx="6858000" cy="6096000"/>
          </a:xfrm>
          <a:prstGeom prst="flowChartManualInput">
            <a:avLst/>
          </a:prstGeom>
          <a:solidFill>
            <a:schemeClr val="accen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43" name="Google Shape;1843;p71"/>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44" name="Google Shape;1844;p71"/>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845" name="Google Shape;1845;p71"/>
          <p:cNvSpPr/>
          <p:nvPr/>
        </p:nvSpPr>
        <p:spPr>
          <a:xfrm>
            <a:off x="5214189" y="6492240"/>
            <a:ext cx="176362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1846" name="Google Shape;1846;p71"/>
          <p:cNvGrpSpPr/>
          <p:nvPr/>
        </p:nvGrpSpPr>
        <p:grpSpPr>
          <a:xfrm>
            <a:off x="602685" y="435448"/>
            <a:ext cx="495697" cy="485115"/>
            <a:chOff x="602685" y="435448"/>
            <a:chExt cx="495697" cy="485115"/>
          </a:xfrm>
        </p:grpSpPr>
        <p:sp>
          <p:nvSpPr>
            <p:cNvPr id="1847" name="Google Shape;1847;p71"/>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8" name="Google Shape;1848;p71"/>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9" name="Google Shape;1849;p71"/>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0" name="Google Shape;1850;p71"/>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1" name="Google Shape;1851;p71"/>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52" name="Google Shape;1852;p71"/>
          <p:cNvSpPr txBox="1">
            <a:spLocks noGrp="1"/>
          </p:cNvSpPr>
          <p:nvPr>
            <p:ph type="body" idx="1"/>
          </p:nvPr>
        </p:nvSpPr>
        <p:spPr>
          <a:xfrm>
            <a:off x="771215" y="2971800"/>
            <a:ext cx="2702048"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3" name="Google Shape;1853;p7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Tree>
    <p:extLst>
      <p:ext uri="{BB962C8B-B14F-4D97-AF65-F5344CB8AC3E}">
        <p14:creationId xmlns:p14="http://schemas.microsoft.com/office/powerpoint/2010/main" val="25456884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6_Title Slide" preserve="1" userDrawn="1">
  <p:cSld name="6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7A388954-3991-E110-3336-07A789DD3E5D}"/>
              </a:ext>
            </a:extLst>
          </p:cNvPr>
          <p:cNvPicPr>
            <a:picLocks noChangeAspect="1"/>
          </p:cNvPicPr>
          <p:nvPr userDrawn="1"/>
        </p:nvPicPr>
        <p:blipFill>
          <a:blip r:embed="rId2">
            <a:alphaModFix amt="58000"/>
          </a:blip>
          <a:srcRect l="756" r="756"/>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1800082"/>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299298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8652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6_Title Slide" preserve="1" userDrawn="1">
  <p:cSld name="11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53EC4C68-DE96-694D-7527-E00612C6FBEA}"/>
              </a:ext>
            </a:extLst>
          </p:cNvPr>
          <p:cNvPicPr>
            <a:picLocks noChangeAspect="1"/>
          </p:cNvPicPr>
          <p:nvPr userDrawn="1"/>
        </p:nvPicPr>
        <p:blipFill>
          <a:blip r:embed="rId2" cstate="print">
            <a:extLst>
              <a:ext uri="{28A0092B-C50C-407E-A947-70E740481C1C}">
                <a14:useLocalDpi xmlns:a14="http://schemas.microsoft.com/office/drawing/2010/main"/>
              </a:ext>
            </a:extLst>
          </a:blip>
          <a:srcRect t="7819" b="7819"/>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4432883"/>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5625784"/>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00190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6_Title Slide" preserve="1" userDrawn="1">
  <p:cSld name="11_Title Slid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C702719A-9848-F6A5-1123-DCAD3FC5A219}"/>
              </a:ext>
            </a:extLst>
          </p:cNvPr>
          <p:cNvPicPr>
            <a:picLocks noChangeAspect="1"/>
          </p:cNvPicPr>
          <p:nvPr userDrawn="1"/>
        </p:nvPicPr>
        <p:blipFill>
          <a:blip r:embed="rId2" cstate="print">
            <a:extLst>
              <a:ext uri="{28A0092B-C50C-407E-A947-70E740481C1C}">
                <a14:useLocalDpi xmlns:a14="http://schemas.microsoft.com/office/drawing/2010/main"/>
              </a:ext>
            </a:extLst>
          </a:blip>
          <a:srcRect t="7812" b="7812"/>
          <a:stretch/>
        </p:blipFill>
        <p:spPr>
          <a:xfrm>
            <a:off x="0" y="-29635"/>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2903214"/>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395652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2510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4_Title and Content" userDrawn="1">
  <p:cSld name="16_Title and Content">
    <p:spTree>
      <p:nvGrpSpPr>
        <p:cNvPr id="1" name="Shape 1072"/>
        <p:cNvGrpSpPr/>
        <p:nvPr/>
      </p:nvGrpSpPr>
      <p:grpSpPr>
        <a:xfrm>
          <a:off x="0" y="0"/>
          <a:ext cx="0" cy="0"/>
          <a:chOff x="0" y="0"/>
          <a:chExt cx="0" cy="0"/>
        </a:xfrm>
      </p:grpSpPr>
      <p:graphicFrame>
        <p:nvGraphicFramePr>
          <p:cNvPr id="32" name="Object 31" hidden="1">
            <a:extLst>
              <a:ext uri="{FF2B5EF4-FFF2-40B4-BE49-F238E27FC236}">
                <a16:creationId xmlns:a16="http://schemas.microsoft.com/office/drawing/2014/main" id="{B08E10DD-69CA-D5E1-D628-26175D2D4AD6}"/>
              </a:ext>
            </a:extLst>
          </p:cNvPr>
          <p:cNvGraphicFramePr>
            <a:graphicFrameLocks noChangeAspect="1"/>
          </p:cNvGraphicFramePr>
          <p:nvPr userDrawn="1">
            <p:custDataLst>
              <p:tags r:id="rId1"/>
            </p:custDataLst>
            <p:extLst>
              <p:ext uri="{D42A27DB-BD31-4B8C-83A1-F6EECF244321}">
                <p14:modId xmlns:p14="http://schemas.microsoft.com/office/powerpoint/2010/main" val="411615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2" name="Object 31" hidden="1">
                        <a:extLst>
                          <a:ext uri="{FF2B5EF4-FFF2-40B4-BE49-F238E27FC236}">
                            <a16:creationId xmlns:a16="http://schemas.microsoft.com/office/drawing/2014/main" id="{B08E10DD-69CA-D5E1-D628-26175D2D4AD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9" name="Group 18">
            <a:extLst>
              <a:ext uri="{FF2B5EF4-FFF2-40B4-BE49-F238E27FC236}">
                <a16:creationId xmlns:a16="http://schemas.microsoft.com/office/drawing/2014/main" id="{21ED39E9-D4C5-C37F-C71E-38B065B9654F}"/>
              </a:ext>
            </a:extLst>
          </p:cNvPr>
          <p:cNvGrpSpPr/>
          <p:nvPr userDrawn="1"/>
        </p:nvGrpSpPr>
        <p:grpSpPr>
          <a:xfrm rot="2319165">
            <a:off x="-2557854" y="-543386"/>
            <a:ext cx="7237713" cy="9700942"/>
            <a:chOff x="-1155181" y="-1277307"/>
            <a:chExt cx="7237713" cy="9700942"/>
          </a:xfrm>
        </p:grpSpPr>
        <p:sp>
          <p:nvSpPr>
            <p:cNvPr id="20" name="Freeform: Shape 19">
              <a:extLst>
                <a:ext uri="{FF2B5EF4-FFF2-40B4-BE49-F238E27FC236}">
                  <a16:creationId xmlns:a16="http://schemas.microsoft.com/office/drawing/2014/main" id="{1193C742-4C70-022D-EFE9-145094A0A98E}"/>
                </a:ext>
              </a:extLst>
            </p:cNvPr>
            <p:cNvSpPr/>
            <p:nvPr/>
          </p:nvSpPr>
          <p:spPr>
            <a:xfrm rot="12719834">
              <a:off x="-1155181" y="-425599"/>
              <a:ext cx="7069449" cy="6718942"/>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5BBCE06-72A3-CF21-06BE-88890CA65478}"/>
                </a:ext>
              </a:extLst>
            </p:cNvPr>
            <p:cNvSpPr/>
            <p:nvPr/>
          </p:nvSpPr>
          <p:spPr>
            <a:xfrm rot="12719834">
              <a:off x="-1136236" y="-517952"/>
              <a:ext cx="7069449" cy="7020917"/>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6AC4768-1C47-EF59-7368-003BFCB065F4}"/>
                </a:ext>
              </a:extLst>
            </p:cNvPr>
            <p:cNvSpPr/>
            <p:nvPr/>
          </p:nvSpPr>
          <p:spPr>
            <a:xfrm rot="12719834">
              <a:off x="-1087663" y="-602764"/>
              <a:ext cx="7037604" cy="7322892"/>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D9B3055-69F5-607F-2553-968D085F13E7}"/>
                </a:ext>
              </a:extLst>
            </p:cNvPr>
            <p:cNvSpPr/>
            <p:nvPr/>
          </p:nvSpPr>
          <p:spPr>
            <a:xfrm rot="12719834">
              <a:off x="-1068808" y="-695336"/>
              <a:ext cx="7037604" cy="7624867"/>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C162347-504A-F05E-4EE1-30DC953FF46A}"/>
                </a:ext>
              </a:extLst>
            </p:cNvPr>
            <p:cNvSpPr/>
            <p:nvPr/>
          </p:nvSpPr>
          <p:spPr>
            <a:xfrm rot="12719834">
              <a:off x="-1020004" y="-780172"/>
              <a:ext cx="7005759" cy="7926841"/>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C13DE44-6196-6EA4-C521-3A200C26C966}"/>
                </a:ext>
              </a:extLst>
            </p:cNvPr>
            <p:cNvSpPr/>
            <p:nvPr/>
          </p:nvSpPr>
          <p:spPr>
            <a:xfrm rot="12719834">
              <a:off x="-1001227" y="-872830"/>
              <a:ext cx="7005759" cy="8228816"/>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5231B19-E1F3-89D1-D55C-5FC0154D0ADE}"/>
                </a:ext>
              </a:extLst>
            </p:cNvPr>
            <p:cNvSpPr/>
            <p:nvPr/>
          </p:nvSpPr>
          <p:spPr>
            <a:xfrm rot="12719834">
              <a:off x="-952951" y="-957099"/>
              <a:ext cx="6973913" cy="8530791"/>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6A6B6AD-7BDD-0BE6-4A00-5649E0A07CB6}"/>
                </a:ext>
              </a:extLst>
            </p:cNvPr>
            <p:cNvSpPr/>
            <p:nvPr/>
          </p:nvSpPr>
          <p:spPr>
            <a:xfrm rot="12719834">
              <a:off x="-933493" y="-1050527"/>
              <a:ext cx="6973913" cy="8832766"/>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D524A24-189A-CAD1-2DA2-664BE1ED3DE2}"/>
                </a:ext>
              </a:extLst>
            </p:cNvPr>
            <p:cNvSpPr/>
            <p:nvPr/>
          </p:nvSpPr>
          <p:spPr>
            <a:xfrm rot="12719834">
              <a:off x="-885098" y="-1134615"/>
              <a:ext cx="6942072" cy="9134741"/>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D2823F2-05CA-0731-0E03-DD7549F42960}"/>
                </a:ext>
              </a:extLst>
            </p:cNvPr>
            <p:cNvSpPr/>
            <p:nvPr/>
          </p:nvSpPr>
          <p:spPr>
            <a:xfrm rot="12719834">
              <a:off x="-875996" y="-1192468"/>
              <a:ext cx="6942072" cy="9398967"/>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7F2CBE4-4771-E88E-91B5-BB7F447F3D1D}"/>
                </a:ext>
              </a:extLst>
            </p:cNvPr>
            <p:cNvSpPr/>
            <p:nvPr/>
          </p:nvSpPr>
          <p:spPr>
            <a:xfrm rot="12719834">
              <a:off x="-827695" y="-1277307"/>
              <a:ext cx="6910227" cy="9700942"/>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58BAB81F-7332-2381-D9F7-873AF54864A7}"/>
              </a:ext>
            </a:extLst>
          </p:cNvPr>
          <p:cNvGrpSpPr/>
          <p:nvPr userDrawn="1"/>
        </p:nvGrpSpPr>
        <p:grpSpPr>
          <a:xfrm rot="12719834" flipH="1" flipV="1">
            <a:off x="7034123" y="-317736"/>
            <a:ext cx="7958849" cy="6416967"/>
            <a:chOff x="-4827378" y="2019376"/>
            <a:chExt cx="1785435" cy="1214438"/>
          </a:xfrm>
        </p:grpSpPr>
        <p:sp>
          <p:nvSpPr>
            <p:cNvPr id="1056" name="Freeform: Shape 1055">
              <a:extLst>
                <a:ext uri="{FF2B5EF4-FFF2-40B4-BE49-F238E27FC236}">
                  <a16:creationId xmlns:a16="http://schemas.microsoft.com/office/drawing/2014/main" id="{6476732A-CDF1-88B3-D733-EC3A8D1D0DA2}"/>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AC649FFA-15AF-3348-0443-4BE5362B539D}"/>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77F8F7DD-C6F7-B3DD-259F-E4F7EC2B82B5}"/>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E0054EFC-3394-2A82-8010-F0CB3BA2C744}"/>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2C968A61-CA01-5766-57A1-6F38CC9696DD}"/>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4397680E-5590-AFCB-53D6-4BAFB434042B}"/>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E3715307-43BF-3B7A-0725-69FE8138A8FD}"/>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2948DA9A-D63A-D8F3-EFA8-C1F8D80B176B}"/>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502F26D5-90BB-2EF9-5256-D348BABDBE35}"/>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CF94FF0A-332F-97BD-E1C2-D1084DEBD282}"/>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0B7A706C-59A5-0866-C377-8A02CB075E9A}"/>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076" name="Google Shape;1076;p28"/>
          <p:cNvSpPr txBox="1">
            <a:spLocks noGrp="1"/>
          </p:cNvSpPr>
          <p:nvPr userDrawn="1">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userDrawn="1">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5"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Picture Placeholder 9">
            <a:extLst>
              <a:ext uri="{FF2B5EF4-FFF2-40B4-BE49-F238E27FC236}">
                <a16:creationId xmlns:a16="http://schemas.microsoft.com/office/drawing/2014/main" id="{2140F960-55AB-F934-BBDF-1FBFCB36A2E2}"/>
              </a:ext>
            </a:extLst>
          </p:cNvPr>
          <p:cNvSpPr>
            <a:spLocks noGrp="1"/>
          </p:cNvSpPr>
          <p:nvPr userDrawn="1">
            <p:ph type="pic" sz="quarter" idx="13"/>
          </p:nvPr>
        </p:nvSpPr>
        <p:spPr>
          <a:xfrm>
            <a:off x="355602" y="1663700"/>
            <a:ext cx="2651802" cy="1384299"/>
          </a:xfrm>
          <a:prstGeom prst="round2SameRect">
            <a:avLst/>
          </a:prstGeom>
        </p:spPr>
        <p:txBody>
          <a:bodyPr/>
          <a:lstStyle>
            <a:lvl1pPr marL="15240" indent="0">
              <a:buNone/>
              <a:defRPr/>
            </a:lvl1pPr>
          </a:lstStyle>
          <a:p>
            <a:endParaRPr lang="en-US"/>
          </a:p>
        </p:txBody>
      </p:sp>
      <p:sp>
        <p:nvSpPr>
          <p:cNvPr id="12" name="Picture Placeholder 9">
            <a:extLst>
              <a:ext uri="{FF2B5EF4-FFF2-40B4-BE49-F238E27FC236}">
                <a16:creationId xmlns:a16="http://schemas.microsoft.com/office/drawing/2014/main" id="{E84BD6A0-84E1-DA53-BFD2-BE722C5E843A}"/>
              </a:ext>
            </a:extLst>
          </p:cNvPr>
          <p:cNvSpPr>
            <a:spLocks noGrp="1"/>
          </p:cNvSpPr>
          <p:nvPr userDrawn="1">
            <p:ph type="pic" sz="quarter" idx="14"/>
          </p:nvPr>
        </p:nvSpPr>
        <p:spPr>
          <a:xfrm>
            <a:off x="3298600" y="1663700"/>
            <a:ext cx="2651802" cy="1384299"/>
          </a:xfrm>
          <a:prstGeom prst="round2SameRect">
            <a:avLst/>
          </a:prstGeom>
        </p:spPr>
        <p:txBody>
          <a:bodyPr/>
          <a:lstStyle>
            <a:lvl1pPr marL="15240" indent="0">
              <a:buNone/>
              <a:defRPr/>
            </a:lvl1pPr>
          </a:lstStyle>
          <a:p>
            <a:endParaRPr lang="en-US"/>
          </a:p>
        </p:txBody>
      </p:sp>
      <p:sp>
        <p:nvSpPr>
          <p:cNvPr id="14" name="Picture Placeholder 9">
            <a:extLst>
              <a:ext uri="{FF2B5EF4-FFF2-40B4-BE49-F238E27FC236}">
                <a16:creationId xmlns:a16="http://schemas.microsoft.com/office/drawing/2014/main" id="{5212FEDA-705E-C91A-5555-AF3B60761418}"/>
              </a:ext>
            </a:extLst>
          </p:cNvPr>
          <p:cNvSpPr>
            <a:spLocks noGrp="1"/>
          </p:cNvSpPr>
          <p:nvPr userDrawn="1">
            <p:ph type="pic" sz="quarter" idx="15"/>
          </p:nvPr>
        </p:nvSpPr>
        <p:spPr>
          <a:xfrm>
            <a:off x="6241598" y="1663700"/>
            <a:ext cx="2651802" cy="1384299"/>
          </a:xfrm>
          <a:prstGeom prst="round2SameRect">
            <a:avLst/>
          </a:prstGeom>
        </p:spPr>
        <p:txBody>
          <a:bodyPr/>
          <a:lstStyle>
            <a:lvl1pPr marL="15240" indent="0">
              <a:buNone/>
              <a:defRPr/>
            </a:lvl1pPr>
          </a:lstStyle>
          <a:p>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userDrawn="1">
            <p:ph type="body" sz="quarter" idx="17"/>
          </p:nvPr>
        </p:nvSpPr>
        <p:spPr>
          <a:xfrm>
            <a:off x="526315" y="3691426"/>
            <a:ext cx="2310374" cy="861774"/>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userDrawn="1">
            <p:ph type="body" sz="quarter" idx="18"/>
          </p:nvPr>
        </p:nvSpPr>
        <p:spPr>
          <a:xfrm>
            <a:off x="3469781"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userDrawn="1">
            <p:ph type="body" sz="quarter" idx="19"/>
          </p:nvPr>
        </p:nvSpPr>
        <p:spPr>
          <a:xfrm>
            <a:off x="6412686"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9" name="Picture Placeholder 9">
            <a:extLst>
              <a:ext uri="{FF2B5EF4-FFF2-40B4-BE49-F238E27FC236}">
                <a16:creationId xmlns:a16="http://schemas.microsoft.com/office/drawing/2014/main" id="{266420AF-A2C6-8BEB-8B49-E436B1247089}"/>
              </a:ext>
            </a:extLst>
          </p:cNvPr>
          <p:cNvSpPr>
            <a:spLocks noGrp="1"/>
          </p:cNvSpPr>
          <p:nvPr userDrawn="1">
            <p:ph type="pic" sz="quarter" idx="23"/>
          </p:nvPr>
        </p:nvSpPr>
        <p:spPr>
          <a:xfrm>
            <a:off x="9184597" y="1663700"/>
            <a:ext cx="2651802" cy="1384299"/>
          </a:xfrm>
          <a:prstGeom prst="round2SameRect">
            <a:avLst/>
          </a:prstGeom>
        </p:spPr>
        <p:txBody>
          <a:bodyPr/>
          <a:lstStyle>
            <a:lvl1pPr marL="15240" indent="0">
              <a:buNone/>
              <a:defRPr/>
            </a:lvl1pPr>
          </a:lstStyle>
          <a:p>
            <a:endParaRPr lang="en-US"/>
          </a:p>
        </p:txBody>
      </p:sp>
      <p:sp>
        <p:nvSpPr>
          <p:cNvPr id="11" name="Text Placeholder 14">
            <a:extLst>
              <a:ext uri="{FF2B5EF4-FFF2-40B4-BE49-F238E27FC236}">
                <a16:creationId xmlns:a16="http://schemas.microsoft.com/office/drawing/2014/main" id="{4F935C07-A2FD-EC74-C445-62A67840F6B4}"/>
              </a:ext>
            </a:extLst>
          </p:cNvPr>
          <p:cNvSpPr>
            <a:spLocks noGrp="1"/>
          </p:cNvSpPr>
          <p:nvPr userDrawn="1">
            <p:ph type="body" sz="quarter" idx="24"/>
          </p:nvPr>
        </p:nvSpPr>
        <p:spPr>
          <a:xfrm>
            <a:off x="9355592"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4" name="Google Shape;1087;p29">
            <a:extLst>
              <a:ext uri="{FF2B5EF4-FFF2-40B4-BE49-F238E27FC236}">
                <a16:creationId xmlns:a16="http://schemas.microsoft.com/office/drawing/2014/main" id="{781C5E85-9ADE-EED0-A84B-28FAA0B3D1BD}"/>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86457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0" presetClass="path" presetSubtype="0" decel="50000" fill="hold" nodeType="withEffect">
                                  <p:stCondLst>
                                    <p:cond delay="1000"/>
                                  </p:stCondLst>
                                  <p:childTnLst>
                                    <p:animMotion origin="layout" path="M 0.10872 0.00208 L 8.33333E-7 7.40741E-7 " pathEditMode="relative" rAng="0" ptsTypes="AA">
                                      <p:cBhvr>
                                        <p:cTn id="9" dur="3000" fill="hold"/>
                                        <p:tgtEl>
                                          <p:spTgt spid="19"/>
                                        </p:tgtEl>
                                        <p:attrNameLst>
                                          <p:attrName>ppt_x</p:attrName>
                                          <p:attrName>ppt_y</p:attrName>
                                        </p:attrNameLst>
                                      </p:cBhvr>
                                      <p:rCtr x="-5443" y="-116"/>
                                    </p:animMotion>
                                  </p:childTnLst>
                                </p:cTn>
                              </p:par>
                              <p:par>
                                <p:cTn id="10" presetID="10" presetClass="entr" presetSubtype="0" fill="hold" nodeType="withEffect">
                                  <p:stCondLst>
                                    <p:cond delay="10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childTnLst>
                                </p:cTn>
                              </p:par>
                              <p:par>
                                <p:cTn id="13" presetID="0" presetClass="path" presetSubtype="0" decel="50000" fill="hold" nodeType="withEffect">
                                  <p:stCondLst>
                                    <p:cond delay="1000"/>
                                  </p:stCondLst>
                                  <p:childTnLst>
                                    <p:animMotion origin="layout" path="M -0.12279 -0.00023 L 4.79167E-6 2.22222E-6 " pathEditMode="relative" rAng="0" ptsTypes="AA">
                                      <p:cBhvr>
                                        <p:cTn id="14" dur="3000" fill="hold"/>
                                        <p:tgtEl>
                                          <p:spTgt spid="31"/>
                                        </p:tgtEl>
                                        <p:attrNameLst>
                                          <p:attrName>ppt_x</p:attrName>
                                          <p:attrName>ppt_y</p:attrName>
                                        </p:attrNameLst>
                                      </p:cBhvr>
                                      <p:rCtr x="61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1_Title Slide">
  <p:cSld name="11_Title Slide">
    <p:spTree>
      <p:nvGrpSpPr>
        <p:cNvPr id="1" name="Shape 30"/>
        <p:cNvGrpSpPr/>
        <p:nvPr/>
      </p:nvGrpSpPr>
      <p:grpSpPr>
        <a:xfrm>
          <a:off x="0" y="0"/>
          <a:ext cx="0" cy="0"/>
          <a:chOff x="0" y="0"/>
          <a:chExt cx="0" cy="0"/>
        </a:xfrm>
      </p:grpSpPr>
      <p:grpSp>
        <p:nvGrpSpPr>
          <p:cNvPr id="31" name="Google Shape;31;p21"/>
          <p:cNvGrpSpPr/>
          <p:nvPr/>
        </p:nvGrpSpPr>
        <p:grpSpPr>
          <a:xfrm rot="10800000">
            <a:off x="-1521801" y="-1248075"/>
            <a:ext cx="5848979" cy="5709390"/>
            <a:chOff x="7397166" y="1622082"/>
            <a:chExt cx="5848979" cy="5709390"/>
          </a:xfrm>
        </p:grpSpPr>
        <p:sp>
          <p:nvSpPr>
            <p:cNvPr id="32" name="Google Shape;32;p21"/>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 name="Google Shape;33;p21"/>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 name="Google Shape;34;p21"/>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 name="Google Shape;35;p21"/>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 name="Google Shape;36;p21"/>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 name="Google Shape;37;p21"/>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 name="Google Shape;38;p21"/>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 name="Google Shape;39;p21"/>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 name="Google Shape;40;p21"/>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 name="Google Shape;41;p21"/>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 name="Google Shape;42;p21"/>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 name="Google Shape;43;p21"/>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 name="Google Shape;44;p21"/>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 name="Google Shape;45;p21"/>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 name="Google Shape;46;p21"/>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 name="Google Shape;47;p21"/>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 name="Google Shape;48;p21"/>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 name="Google Shape;49;p21"/>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 name="Google Shape;50;p21"/>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 name="Google Shape;51;p21"/>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 name="Google Shape;52;p21"/>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 name="Google Shape;53;p21"/>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 name="Google Shape;54;p21"/>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 name="Google Shape;55;p21"/>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 name="Google Shape;56;p21"/>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 name="Google Shape;57;p21"/>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 name="Google Shape;58;p21"/>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 name="Google Shape;59;p21"/>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 name="Google Shape;60;p21"/>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 name="Google Shape;61;p21"/>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 name="Google Shape;62;p21"/>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 name="Google Shape;63;p21"/>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 name="Google Shape;64;p21"/>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 name="Google Shape;65;p21"/>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 name="Google Shape;66;p21"/>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 name="Google Shape;67;p21"/>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 name="Google Shape;68;p21"/>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 name="Google Shape;69;p21"/>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 name="Google Shape;70;p21"/>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 name="Google Shape;71;p21"/>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 name="Google Shape;72;p21"/>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 name="Google Shape;73;p21"/>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 name="Google Shape;74;p21"/>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 name="Google Shape;75;p21"/>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 name="Google Shape;76;p21"/>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 name="Google Shape;77;p21"/>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 name="Google Shape;78;p21"/>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 name="Google Shape;79;p21"/>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 name="Google Shape;80;p21"/>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 name="Google Shape;81;p21"/>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 name="Google Shape;82;p21"/>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 name="Google Shape;83;p21"/>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 name="Google Shape;84;p21"/>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 name="Google Shape;85;p21"/>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 name="Google Shape;86;p21"/>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 name="Google Shape;87;p21"/>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 name="Google Shape;88;p21"/>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 name="Google Shape;89;p21"/>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 name="Google Shape;90;p21"/>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 name="Google Shape;91;p21"/>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 name="Google Shape;92;p21"/>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 name="Google Shape;93;p21"/>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 name="Google Shape;94;p21"/>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 name="Google Shape;95;p21"/>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 name="Google Shape;96;p21"/>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 name="Google Shape;97;p21"/>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 name="Google Shape;98;p21"/>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 name="Google Shape;99;p21"/>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 name="Google Shape;100;p21"/>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 name="Google Shape;101;p21"/>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 name="Google Shape;102;p21"/>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 name="Google Shape;103;p21"/>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 name="Google Shape;104;p21"/>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 name="Google Shape;105;p21"/>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 name="Google Shape;106;p21"/>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7" name="Google Shape;107;p21"/>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8" name="Google Shape;108;p21"/>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9" name="Google Shape;109;p21"/>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0" name="Google Shape;110;p21"/>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1" name="Google Shape;111;p21"/>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2" name="Google Shape;112;p21"/>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3" name="Google Shape;113;p21"/>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4" name="Google Shape;114;p21"/>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5" name="Google Shape;115;p21"/>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6" name="Google Shape;116;p21"/>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7" name="Google Shape;117;p21"/>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8" name="Google Shape;118;p21"/>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9" name="Google Shape;119;p21"/>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0" name="Google Shape;120;p21"/>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1" name="Google Shape;121;p21"/>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2" name="Google Shape;122;p21"/>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3" name="Google Shape;123;p21"/>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4" name="Google Shape;124;p21"/>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5" name="Google Shape;125;p21"/>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6" name="Google Shape;126;p21"/>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7" name="Google Shape;127;p21"/>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8" name="Google Shape;128;p21"/>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9" name="Google Shape;129;p21"/>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0" name="Google Shape;130;p21"/>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1" name="Google Shape;131;p21"/>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2" name="Google Shape;132;p21"/>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3" name="Google Shape;133;p21"/>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4" name="Google Shape;134;p21"/>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5" name="Google Shape;135;p21"/>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6" name="Google Shape;136;p21"/>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7" name="Google Shape;137;p21"/>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8" name="Google Shape;138;p21"/>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9" name="Google Shape;139;p21"/>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0" name="Google Shape;140;p21"/>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1" name="Google Shape;141;p21"/>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2" name="Google Shape;142;p21"/>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3" name="Google Shape;143;p21"/>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4" name="Google Shape;144;p21"/>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5" name="Google Shape;145;p21"/>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6" name="Google Shape;146;p21"/>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7" name="Google Shape;147;p21"/>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8" name="Google Shape;148;p21"/>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9" name="Google Shape;149;p21"/>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0" name="Google Shape;150;p21"/>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1" name="Google Shape;151;p21"/>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2" name="Google Shape;152;p21"/>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153" name="Google Shape;153;p21"/>
            <p:cNvGrpSpPr/>
            <p:nvPr/>
          </p:nvGrpSpPr>
          <p:grpSpPr>
            <a:xfrm>
              <a:off x="7397166" y="1622082"/>
              <a:ext cx="5364974" cy="5709390"/>
              <a:chOff x="7397166" y="1244711"/>
              <a:chExt cx="5364974" cy="5709390"/>
            </a:xfrm>
          </p:grpSpPr>
          <p:sp>
            <p:nvSpPr>
              <p:cNvPr id="154" name="Google Shape;154;p21"/>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5" name="Google Shape;155;p21"/>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6" name="Google Shape;156;p21"/>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7" name="Google Shape;157;p21"/>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8" name="Google Shape;158;p21"/>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9" name="Google Shape;159;p21"/>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0" name="Google Shape;160;p21"/>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1" name="Google Shape;161;p21"/>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2" name="Google Shape;162;p21"/>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3" name="Google Shape;163;p21"/>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4" name="Google Shape;164;p21"/>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5" name="Google Shape;165;p21"/>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6" name="Google Shape;166;p21"/>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7" name="Google Shape;167;p21"/>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8" name="Google Shape;168;p21"/>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9" name="Google Shape;169;p21"/>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0" name="Google Shape;170;p21"/>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1" name="Google Shape;171;p21"/>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2" name="Google Shape;172;p21"/>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3" name="Google Shape;173;p21"/>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4" name="Google Shape;174;p21"/>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5" name="Google Shape;175;p21"/>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6" name="Google Shape;176;p21"/>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7" name="Google Shape;177;p21"/>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8" name="Google Shape;178;p21"/>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9" name="Google Shape;179;p21"/>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0" name="Google Shape;180;p21"/>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1" name="Google Shape;181;p21"/>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2" name="Google Shape;182;p21"/>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3" name="Google Shape;183;p21"/>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4" name="Google Shape;184;p21"/>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5" name="Google Shape;185;p21"/>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6" name="Google Shape;186;p21"/>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7" name="Google Shape;187;p21"/>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8" name="Google Shape;188;p21"/>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9" name="Google Shape;189;p21"/>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0" name="Google Shape;190;p21"/>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1" name="Google Shape;191;p21"/>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2" name="Google Shape;192;p21"/>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3" name="Google Shape;193;p21"/>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4" name="Google Shape;194;p21"/>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5" name="Google Shape;195;p21"/>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6" name="Google Shape;196;p21"/>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7" name="Google Shape;197;p21"/>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8" name="Google Shape;198;p21"/>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9" name="Google Shape;199;p21"/>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0" name="Google Shape;200;p21"/>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1" name="Google Shape;201;p21"/>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2" name="Google Shape;202;p21"/>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3" name="Google Shape;203;p21"/>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4" name="Google Shape;204;p21"/>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5" name="Google Shape;205;p21"/>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6" name="Google Shape;206;p21"/>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7" name="Google Shape;207;p21"/>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8" name="Google Shape;208;p21"/>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9" name="Google Shape;209;p21"/>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0" name="Google Shape;210;p21"/>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1" name="Google Shape;211;p21"/>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2" name="Google Shape;212;p21"/>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3" name="Google Shape;213;p21"/>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4" name="Google Shape;214;p21"/>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5" name="Google Shape;215;p21"/>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6" name="Google Shape;216;p21"/>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7" name="Google Shape;217;p21"/>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8" name="Google Shape;218;p21"/>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9" name="Google Shape;219;p21"/>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0" name="Google Shape;220;p21"/>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1" name="Google Shape;221;p21"/>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2" name="Google Shape;222;p21"/>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3" name="Google Shape;223;p21"/>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4" name="Google Shape;224;p21"/>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5" name="Google Shape;225;p21"/>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6" name="Google Shape;226;p21"/>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7" name="Google Shape;227;p21"/>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8" name="Google Shape;228;p21"/>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9" name="Google Shape;229;p21"/>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0" name="Google Shape;230;p21"/>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1" name="Google Shape;231;p21"/>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2" name="Google Shape;232;p21"/>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3" name="Google Shape;233;p21"/>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4" name="Google Shape;234;p21"/>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5" name="Google Shape;235;p21"/>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6" name="Google Shape;236;p21"/>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7" name="Google Shape;237;p21"/>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8" name="Google Shape;238;p21"/>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9" name="Google Shape;239;p21"/>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0" name="Google Shape;240;p21"/>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1" name="Google Shape;241;p21"/>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2" name="Google Shape;242;p21"/>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3" name="Google Shape;243;p21"/>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4" name="Google Shape;244;p21"/>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5" name="Google Shape;245;p21"/>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6" name="Google Shape;246;p21"/>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7" name="Google Shape;247;p21"/>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8" name="Google Shape;248;p21"/>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9" name="Google Shape;249;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0" name="Google Shape;250;p21"/>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1" name="Google Shape;251;p21"/>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2" name="Google Shape;252;p21"/>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3" name="Google Shape;253;p21"/>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4" name="Google Shape;254;p21"/>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5" name="Google Shape;255;p21"/>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6" name="Google Shape;256;p21"/>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7" name="Google Shape;257;p21"/>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8" name="Google Shape;258;p21"/>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9" name="Google Shape;259;p21"/>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0" name="Google Shape;260;p21"/>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1" name="Google Shape;261;p21"/>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2" name="Google Shape;262;p21"/>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3" name="Google Shape;263;p21"/>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4" name="Google Shape;264;p21"/>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5" name="Google Shape;265;p21"/>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6" name="Google Shape;266;p21"/>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7" name="Google Shape;267;p21"/>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8" name="Google Shape;268;p21"/>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9" name="Google Shape;269;p21"/>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0" name="Google Shape;270;p21"/>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1" name="Google Shape;271;p21"/>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2" name="Google Shape;272;p21"/>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3" name="Google Shape;273;p21"/>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4" name="Google Shape;274;p21"/>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5" name="Google Shape;275;p21"/>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6" name="Google Shape;276;p21"/>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7" name="Google Shape;277;p21"/>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8" name="Google Shape;278;p21"/>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9" name="Google Shape;279;p21"/>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0" name="Google Shape;280;p21"/>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1" name="Google Shape;281;p21"/>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2" name="Google Shape;282;p21"/>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3" name="Google Shape;283;p21"/>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4" name="Google Shape;284;p21"/>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5" name="Google Shape;285;p21"/>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6" name="Google Shape;286;p21"/>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7" name="Google Shape;287;p21"/>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8" name="Google Shape;288;p21"/>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9" name="Google Shape;289;p21"/>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0" name="Google Shape;290;p21"/>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1" name="Google Shape;291;p21"/>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2" name="Google Shape;292;p21"/>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3" name="Google Shape;293;p21"/>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4" name="Google Shape;294;p21"/>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5" name="Google Shape;295;p21"/>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6" name="Google Shape;296;p21"/>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7" name="Google Shape;297;p21"/>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8" name="Google Shape;298;p21"/>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9" name="Google Shape;299;p21"/>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0" name="Google Shape;300;p21"/>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1" name="Google Shape;301;p21"/>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2" name="Google Shape;302;p21"/>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3" name="Google Shape;303;p21"/>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4" name="Google Shape;304;p21"/>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5" name="Google Shape;305;p21"/>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6" name="Google Shape;306;p21"/>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7" name="Google Shape;307;p21"/>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8" name="Google Shape;308;p21"/>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9" name="Google Shape;309;p21"/>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0" name="Google Shape;310;p21"/>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1" name="Google Shape;311;p21"/>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2" name="Google Shape;312;p21"/>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3" name="Google Shape;313;p21"/>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4" name="Google Shape;314;p21"/>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5" name="Google Shape;315;p21"/>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6" name="Google Shape;316;p21"/>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7" name="Google Shape;317;p21"/>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8" name="Google Shape;318;p21"/>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9" name="Google Shape;319;p21"/>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0" name="Google Shape;320;p21"/>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1" name="Google Shape;321;p21"/>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2" name="Google Shape;322;p21"/>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3" name="Google Shape;323;p21"/>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4" name="Google Shape;324;p21"/>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5" name="Google Shape;325;p21"/>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6" name="Google Shape;326;p21"/>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7" name="Google Shape;327;p21"/>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8" name="Google Shape;328;p21"/>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9" name="Google Shape;329;p21"/>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0" name="Google Shape;330;p21"/>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1" name="Google Shape;331;p21"/>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2" name="Google Shape;332;p21"/>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3" name="Google Shape;333;p21"/>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4" name="Google Shape;334;p21"/>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5" name="Google Shape;335;p21"/>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6" name="Google Shape;336;p21"/>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7" name="Google Shape;337;p21"/>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8" name="Google Shape;338;p21"/>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9" name="Google Shape;339;p21"/>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0" name="Google Shape;340;p21"/>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1" name="Google Shape;341;p21"/>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2" name="Google Shape;342;p21"/>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3" name="Google Shape;343;p21"/>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4" name="Google Shape;344;p21"/>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5" name="Google Shape;345;p21"/>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6" name="Google Shape;346;p21"/>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7" name="Google Shape;347;p21"/>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8" name="Google Shape;348;p21"/>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9" name="Google Shape;349;p21"/>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0" name="Google Shape;350;p21"/>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1" name="Google Shape;351;p21"/>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2" name="Google Shape;352;p21"/>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3" name="Google Shape;353;p21"/>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4" name="Google Shape;354;p21"/>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5" name="Google Shape;355;p21"/>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6" name="Google Shape;356;p21"/>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7" name="Google Shape;357;p21"/>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8" name="Google Shape;358;p21"/>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9" name="Google Shape;359;p21"/>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0" name="Google Shape;360;p21"/>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1" name="Google Shape;361;p21"/>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2" name="Google Shape;362;p21"/>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3" name="Google Shape;363;p21"/>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4" name="Google Shape;364;p21"/>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5" name="Google Shape;365;p21"/>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6" name="Google Shape;366;p21"/>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7" name="Google Shape;367;p21"/>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8" name="Google Shape;368;p21"/>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9" name="Google Shape;369;p21"/>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0" name="Google Shape;370;p21"/>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1" name="Google Shape;371;p21"/>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2" name="Google Shape;372;p21"/>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3" name="Google Shape;373;p21"/>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4" name="Google Shape;374;p21"/>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5" name="Google Shape;375;p21"/>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6" name="Google Shape;376;p21"/>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7" name="Google Shape;377;p21"/>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8" name="Google Shape;378;p21"/>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9" name="Google Shape;379;p21"/>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0" name="Google Shape;380;p21"/>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1" name="Google Shape;381;p21"/>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2" name="Google Shape;382;p21"/>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3" name="Google Shape;383;p21"/>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4" name="Google Shape;384;p21"/>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5" name="Google Shape;385;p21"/>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6" name="Google Shape;386;p21"/>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7" name="Google Shape;387;p21"/>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8" name="Google Shape;388;p21"/>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9" name="Google Shape;389;p21"/>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0" name="Google Shape;390;p21"/>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1" name="Google Shape;391;p21"/>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2" name="Google Shape;392;p21"/>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3" name="Google Shape;393;p21"/>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4" name="Google Shape;394;p21"/>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5" name="Google Shape;395;p21"/>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6" name="Google Shape;396;p21"/>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7" name="Google Shape;397;p21"/>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8" name="Google Shape;398;p21"/>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9" name="Google Shape;399;p21"/>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0" name="Google Shape;400;p21"/>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1" name="Google Shape;401;p21"/>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2" name="Google Shape;402;p21"/>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3" name="Google Shape;403;p21"/>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4" name="Google Shape;404;p21"/>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5" name="Google Shape;405;p21"/>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6" name="Google Shape;406;p21"/>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7" name="Google Shape;407;p21"/>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8" name="Google Shape;408;p21"/>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9" name="Google Shape;409;p21"/>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0" name="Google Shape;410;p21"/>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1" name="Google Shape;411;p21"/>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2" name="Google Shape;412;p21"/>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3" name="Google Shape;413;p21"/>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4" name="Google Shape;414;p21"/>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5" name="Google Shape;415;p21"/>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6" name="Google Shape;416;p21"/>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7" name="Google Shape;417;p21"/>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8" name="Google Shape;418;p21"/>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9" name="Google Shape;419;p21"/>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0" name="Google Shape;420;p21"/>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1" name="Google Shape;421;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2" name="Google Shape;422;p21"/>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3" name="Google Shape;423;p21"/>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4" name="Google Shape;424;p21"/>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5" name="Google Shape;425;p21"/>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6" name="Google Shape;426;p21"/>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7" name="Google Shape;427;p21"/>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8" name="Google Shape;428;p21"/>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9" name="Google Shape;429;p21"/>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0" name="Google Shape;430;p21"/>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1" name="Google Shape;431;p21"/>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2" name="Google Shape;432;p21"/>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3" name="Google Shape;433;p21"/>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4" name="Google Shape;434;p21"/>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5" name="Google Shape;435;p21"/>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6" name="Google Shape;436;p21"/>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7" name="Google Shape;437;p21"/>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8" name="Google Shape;438;p21"/>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9" name="Google Shape;439;p21"/>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0" name="Google Shape;440;p21"/>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1" name="Google Shape;441;p21"/>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2" name="Google Shape;442;p21"/>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3" name="Google Shape;443;p21"/>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444" name="Google Shape;444;p21"/>
              <p:cNvGrpSpPr/>
              <p:nvPr/>
            </p:nvGrpSpPr>
            <p:grpSpPr>
              <a:xfrm>
                <a:off x="9214555" y="1244711"/>
                <a:ext cx="2483318" cy="2784621"/>
                <a:chOff x="9214555" y="1244711"/>
                <a:chExt cx="2483318" cy="2784621"/>
              </a:xfrm>
            </p:grpSpPr>
            <p:sp>
              <p:nvSpPr>
                <p:cNvPr id="445" name="Google Shape;445;p21"/>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6" name="Google Shape;446;p21"/>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7" name="Google Shape;447;p21"/>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8" name="Google Shape;448;p21"/>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9" name="Google Shape;449;p21"/>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0" name="Google Shape;450;p21"/>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1" name="Google Shape;451;p21"/>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2" name="Google Shape;452;p21"/>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3" name="Google Shape;453;p21"/>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4" name="Google Shape;454;p21"/>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5" name="Google Shape;455;p21"/>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6" name="Google Shape;456;p21"/>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7" name="Google Shape;457;p21"/>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8" name="Google Shape;458;p21"/>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9" name="Google Shape;459;p21"/>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0" name="Google Shape;460;p21"/>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1" name="Google Shape;461;p21"/>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2" name="Google Shape;462;p21"/>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3" name="Google Shape;463;p21"/>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4" name="Google Shape;464;p21"/>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5" name="Google Shape;465;p21"/>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6" name="Google Shape;466;p21"/>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7" name="Google Shape;467;p21"/>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8" name="Google Shape;468;p21"/>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9" name="Google Shape;469;p21"/>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0" name="Google Shape;470;p21"/>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1" name="Google Shape;471;p21"/>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2" name="Google Shape;472;p21"/>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3" name="Google Shape;473;p21"/>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4" name="Google Shape;474;p21"/>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5" name="Google Shape;475;p21"/>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6" name="Google Shape;476;p21"/>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7" name="Google Shape;477;p21"/>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8" name="Google Shape;478;p21"/>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9" name="Google Shape;479;p21"/>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0" name="Google Shape;480;p21"/>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1" name="Google Shape;481;p21"/>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2" name="Google Shape;482;p21"/>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3" name="Google Shape;483;p21"/>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4" name="Google Shape;484;p21"/>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5" name="Google Shape;485;p21"/>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6" name="Google Shape;486;p21"/>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7" name="Google Shape;487;p21"/>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8" name="Google Shape;488;p21"/>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9" name="Google Shape;489;p21"/>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0" name="Google Shape;490;p21"/>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1" name="Google Shape;491;p21"/>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2" name="Google Shape;492;p21"/>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3" name="Google Shape;493;p21"/>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4" name="Google Shape;494;p21"/>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5" name="Google Shape;495;p21"/>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6" name="Google Shape;496;p21"/>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7" name="Google Shape;497;p21"/>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8" name="Google Shape;498;p21"/>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9" name="Google Shape;499;p21"/>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0" name="Google Shape;500;p21"/>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1" name="Google Shape;501;p21"/>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2" name="Google Shape;502;p21"/>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3" name="Google Shape;503;p21"/>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4" name="Google Shape;504;p21"/>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5" name="Google Shape;505;p21"/>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6" name="Google Shape;506;p21"/>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7" name="Google Shape;507;p21"/>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8" name="Google Shape;508;p21"/>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9" name="Google Shape;509;p21"/>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0" name="Google Shape;510;p21"/>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1" name="Google Shape;511;p21"/>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2" name="Google Shape;512;p21"/>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sp>
            <p:nvSpPr>
              <p:cNvPr id="513" name="Google Shape;513;p21"/>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4" name="Google Shape;514;p21"/>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5" name="Google Shape;515;p21"/>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6" name="Google Shape;516;p21"/>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7" name="Google Shape;517;p21"/>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8" name="Google Shape;518;p21"/>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9" name="Google Shape;519;p21"/>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0" name="Google Shape;520;p21"/>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1" name="Google Shape;521;p21"/>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2" name="Google Shape;522;p21"/>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3" name="Google Shape;523;p21"/>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4" name="Google Shape;524;p21"/>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5" name="Google Shape;525;p21"/>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6" name="Google Shape;526;p21"/>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7" name="Google Shape;527;p21"/>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8" name="Google Shape;528;p21"/>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9" name="Google Shape;529;p21"/>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0" name="Google Shape;530;p21"/>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1" name="Google Shape;531;p21"/>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2" name="Google Shape;532;p21"/>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3" name="Google Shape;533;p21"/>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4" name="Google Shape;534;p21"/>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5" name="Google Shape;535;p21"/>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6" name="Google Shape;536;p21"/>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7" name="Google Shape;537;p21"/>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8" name="Google Shape;538;p21"/>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9" name="Google Shape;539;p21"/>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0" name="Google Shape;540;p21"/>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1" name="Google Shape;541;p21"/>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2" name="Google Shape;542;p21"/>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3" name="Google Shape;543;p21"/>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4" name="Google Shape;544;p21"/>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5" name="Google Shape;545;p21"/>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6" name="Google Shape;546;p21"/>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7" name="Google Shape;547;p21"/>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8" name="Google Shape;548;p21"/>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9" name="Google Shape;549;p21"/>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grpSp>
      <p:pic>
        <p:nvPicPr>
          <p:cNvPr id="550" name="Google Shape;550;p21"/>
          <p:cNvPicPr preferRelativeResize="0"/>
          <p:nvPr/>
        </p:nvPicPr>
        <p:blipFill rotWithShape="1">
          <a:blip r:embed="rId2">
            <a:alphaModFix/>
          </a:blip>
          <a:srcRect/>
          <a:stretch/>
        </p:blipFill>
        <p:spPr>
          <a:xfrm>
            <a:off x="4438295" y="1689110"/>
            <a:ext cx="3315410" cy="999009"/>
          </a:xfrm>
          <a:prstGeom prst="rect">
            <a:avLst/>
          </a:prstGeom>
          <a:noFill/>
          <a:ln>
            <a:noFill/>
          </a:ln>
        </p:spPr>
      </p:pic>
      <p:sp>
        <p:nvSpPr>
          <p:cNvPr id="551" name="Google Shape;551;p21"/>
          <p:cNvSpPr txBox="1">
            <a:spLocks noGrp="1"/>
          </p:cNvSpPr>
          <p:nvPr>
            <p:ph type="ctrTitle"/>
          </p:nvPr>
        </p:nvSpPr>
        <p:spPr>
          <a:xfrm>
            <a:off x="1394012" y="3446249"/>
            <a:ext cx="9403977" cy="553998"/>
          </a:xfrm>
          <a:prstGeom prst="rect">
            <a:avLst/>
          </a:prstGeom>
          <a:noFill/>
          <a:ln>
            <a:noFill/>
          </a:ln>
        </p:spPr>
        <p:txBody>
          <a:bodyPr spcFirstLastPara="1" wrap="square" lIns="0" tIns="0" rIns="0" bIns="0" anchor="ctr" anchorCtr="0">
            <a:spAutoFit/>
          </a:bodyPr>
          <a:lstStyle>
            <a:lvl1pPr lvl="0" algn="ctr">
              <a:lnSpc>
                <a:spcPct val="90000"/>
              </a:lnSpc>
              <a:spcBef>
                <a:spcPts val="0"/>
              </a:spcBef>
              <a:spcAft>
                <a:spcPts val="0"/>
              </a:spcAft>
              <a:buClr>
                <a:schemeClr val="accent2"/>
              </a:buClr>
              <a:buSzPts val="4000"/>
              <a:buFont typeface="Trebuchet MS"/>
              <a:buNone/>
              <a:defRPr sz="4000" b="1">
                <a:solidFill>
                  <a:schemeClr val="accent2"/>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552" name="Google Shape;552;p21"/>
          <p:cNvGrpSpPr/>
          <p:nvPr/>
        </p:nvGrpSpPr>
        <p:grpSpPr>
          <a:xfrm>
            <a:off x="7397166" y="1622082"/>
            <a:ext cx="5848979" cy="5709390"/>
            <a:chOff x="7397166" y="1622082"/>
            <a:chExt cx="5848979" cy="5709390"/>
          </a:xfrm>
        </p:grpSpPr>
        <p:sp>
          <p:nvSpPr>
            <p:cNvPr id="553" name="Google Shape;553;p21"/>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4" name="Google Shape;554;p21"/>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5" name="Google Shape;555;p21"/>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6" name="Google Shape;556;p21"/>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7" name="Google Shape;557;p21"/>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8" name="Google Shape;558;p21"/>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9" name="Google Shape;559;p21"/>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0" name="Google Shape;560;p21"/>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1" name="Google Shape;561;p21"/>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2" name="Google Shape;562;p21"/>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3" name="Google Shape;563;p21"/>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4" name="Google Shape;564;p21"/>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5" name="Google Shape;565;p21"/>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6" name="Google Shape;566;p21"/>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7" name="Google Shape;567;p21"/>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8" name="Google Shape;568;p21"/>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9" name="Google Shape;569;p21"/>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0" name="Google Shape;570;p21"/>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1" name="Google Shape;571;p21"/>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2" name="Google Shape;572;p21"/>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3" name="Google Shape;573;p21"/>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4" name="Google Shape;574;p21"/>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5" name="Google Shape;575;p21"/>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6" name="Google Shape;576;p21"/>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7" name="Google Shape;577;p21"/>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8" name="Google Shape;578;p21"/>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9" name="Google Shape;579;p21"/>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0" name="Google Shape;580;p21"/>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1" name="Google Shape;581;p21"/>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2" name="Google Shape;582;p21"/>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3" name="Google Shape;583;p21"/>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4" name="Google Shape;584;p21"/>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5" name="Google Shape;585;p21"/>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6" name="Google Shape;586;p21"/>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7" name="Google Shape;587;p21"/>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8" name="Google Shape;588;p21"/>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9" name="Google Shape;589;p21"/>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0" name="Google Shape;590;p21"/>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1" name="Google Shape;591;p21"/>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2" name="Google Shape;592;p21"/>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3" name="Google Shape;593;p21"/>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4" name="Google Shape;594;p21"/>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5" name="Google Shape;595;p21"/>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6" name="Google Shape;596;p21"/>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7" name="Google Shape;597;p21"/>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8" name="Google Shape;598;p21"/>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9" name="Google Shape;599;p21"/>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0" name="Google Shape;600;p21"/>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1" name="Google Shape;601;p21"/>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2" name="Google Shape;602;p21"/>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3" name="Google Shape;603;p21"/>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4" name="Google Shape;604;p21"/>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5" name="Google Shape;605;p21"/>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6" name="Google Shape;606;p21"/>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7" name="Google Shape;607;p21"/>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8" name="Google Shape;608;p21"/>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9" name="Google Shape;609;p21"/>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0" name="Google Shape;610;p21"/>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1" name="Google Shape;611;p21"/>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2" name="Google Shape;612;p21"/>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3" name="Google Shape;613;p21"/>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4" name="Google Shape;614;p21"/>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5" name="Google Shape;615;p21"/>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6" name="Google Shape;616;p21"/>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7" name="Google Shape;617;p21"/>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8" name="Google Shape;618;p21"/>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9" name="Google Shape;619;p21"/>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0" name="Google Shape;620;p21"/>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1" name="Google Shape;621;p21"/>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2" name="Google Shape;622;p21"/>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3" name="Google Shape;623;p21"/>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4" name="Google Shape;624;p21"/>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5" name="Google Shape;625;p21"/>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6" name="Google Shape;626;p21"/>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7" name="Google Shape;627;p21"/>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8" name="Google Shape;628;p21"/>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9" name="Google Shape;629;p21"/>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0" name="Google Shape;630;p21"/>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1" name="Google Shape;631;p21"/>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2" name="Google Shape;632;p21"/>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3" name="Google Shape;633;p21"/>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4" name="Google Shape;634;p21"/>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5" name="Google Shape;635;p21"/>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6" name="Google Shape;636;p21"/>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7" name="Google Shape;637;p21"/>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8" name="Google Shape;638;p21"/>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9" name="Google Shape;639;p21"/>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0" name="Google Shape;640;p21"/>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1" name="Google Shape;641;p21"/>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2" name="Google Shape;642;p21"/>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3" name="Google Shape;643;p21"/>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4" name="Google Shape;644;p21"/>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5" name="Google Shape;645;p21"/>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6" name="Google Shape;646;p21"/>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7" name="Google Shape;647;p21"/>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8" name="Google Shape;648;p21"/>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9" name="Google Shape;649;p21"/>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0" name="Google Shape;650;p21"/>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1" name="Google Shape;651;p21"/>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2" name="Google Shape;652;p21"/>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3" name="Google Shape;653;p21"/>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4" name="Google Shape;654;p21"/>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5" name="Google Shape;655;p21"/>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6" name="Google Shape;656;p21"/>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7" name="Google Shape;657;p21"/>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8" name="Google Shape;658;p21"/>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9" name="Google Shape;659;p21"/>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0" name="Google Shape;660;p21"/>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1" name="Google Shape;661;p21"/>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2" name="Google Shape;662;p21"/>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3" name="Google Shape;663;p21"/>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4" name="Google Shape;664;p21"/>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5" name="Google Shape;665;p21"/>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6" name="Google Shape;666;p21"/>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7" name="Google Shape;667;p21"/>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8" name="Google Shape;668;p21"/>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9" name="Google Shape;669;p21"/>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0" name="Google Shape;670;p21"/>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1" name="Google Shape;671;p21"/>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2" name="Google Shape;672;p21"/>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3" name="Google Shape;673;p21"/>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674" name="Google Shape;674;p21"/>
            <p:cNvGrpSpPr/>
            <p:nvPr/>
          </p:nvGrpSpPr>
          <p:grpSpPr>
            <a:xfrm>
              <a:off x="7397166" y="1622082"/>
              <a:ext cx="5364974" cy="5709390"/>
              <a:chOff x="7397166" y="1244711"/>
              <a:chExt cx="5364974" cy="5709390"/>
            </a:xfrm>
          </p:grpSpPr>
          <p:sp>
            <p:nvSpPr>
              <p:cNvPr id="675" name="Google Shape;675;p21"/>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6" name="Google Shape;676;p21"/>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7" name="Google Shape;677;p21"/>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8" name="Google Shape;678;p21"/>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9" name="Google Shape;679;p21"/>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0" name="Google Shape;680;p21"/>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1" name="Google Shape;681;p21"/>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2" name="Google Shape;682;p21"/>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3" name="Google Shape;683;p21"/>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4" name="Google Shape;684;p21"/>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5" name="Google Shape;685;p21"/>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6" name="Google Shape;686;p21"/>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7" name="Google Shape;687;p21"/>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8" name="Google Shape;688;p21"/>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9" name="Google Shape;689;p21"/>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0" name="Google Shape;690;p21"/>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1" name="Google Shape;691;p21"/>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2" name="Google Shape;692;p21"/>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3" name="Google Shape;693;p21"/>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4" name="Google Shape;694;p21"/>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5" name="Google Shape;695;p21"/>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6" name="Google Shape;696;p21"/>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7" name="Google Shape;697;p21"/>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8" name="Google Shape;698;p21"/>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9" name="Google Shape;699;p21"/>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0" name="Google Shape;700;p21"/>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1" name="Google Shape;701;p21"/>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2" name="Google Shape;702;p21"/>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3" name="Google Shape;703;p21"/>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4" name="Google Shape;704;p21"/>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5" name="Google Shape;705;p21"/>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6" name="Google Shape;706;p21"/>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7" name="Google Shape;707;p21"/>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8" name="Google Shape;708;p21"/>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9" name="Google Shape;709;p21"/>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0" name="Google Shape;710;p21"/>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1" name="Google Shape;711;p21"/>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2" name="Google Shape;712;p21"/>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3" name="Google Shape;713;p21"/>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4" name="Google Shape;714;p21"/>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5" name="Google Shape;715;p21"/>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6" name="Google Shape;716;p21"/>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7" name="Google Shape;717;p21"/>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8" name="Google Shape;718;p21"/>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9" name="Google Shape;719;p21"/>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0" name="Google Shape;720;p21"/>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1" name="Google Shape;721;p21"/>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2" name="Google Shape;722;p21"/>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3" name="Google Shape;723;p21"/>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4" name="Google Shape;724;p21"/>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5" name="Google Shape;725;p21"/>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6" name="Google Shape;726;p21"/>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7" name="Google Shape;727;p21"/>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8" name="Google Shape;728;p21"/>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9" name="Google Shape;729;p21"/>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0" name="Google Shape;730;p21"/>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1" name="Google Shape;731;p21"/>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2" name="Google Shape;732;p21"/>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3" name="Google Shape;733;p21"/>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4" name="Google Shape;734;p21"/>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5" name="Google Shape;735;p21"/>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6" name="Google Shape;736;p21"/>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7" name="Google Shape;737;p21"/>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8" name="Google Shape;738;p21"/>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9" name="Google Shape;739;p21"/>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0" name="Google Shape;740;p21"/>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1" name="Google Shape;741;p21"/>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2" name="Google Shape;742;p21"/>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3" name="Google Shape;743;p21"/>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4" name="Google Shape;744;p21"/>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5" name="Google Shape;745;p21"/>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6" name="Google Shape;746;p21"/>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7" name="Google Shape;747;p21"/>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8" name="Google Shape;748;p21"/>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9" name="Google Shape;749;p21"/>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0" name="Google Shape;750;p21"/>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1" name="Google Shape;751;p21"/>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2" name="Google Shape;752;p21"/>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3" name="Google Shape;753;p21"/>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4" name="Google Shape;754;p21"/>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5" name="Google Shape;755;p21"/>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6" name="Google Shape;756;p21"/>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7" name="Google Shape;757;p21"/>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8" name="Google Shape;758;p21"/>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9" name="Google Shape;759;p21"/>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0" name="Google Shape;760;p21"/>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1" name="Google Shape;761;p21"/>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2" name="Google Shape;762;p21"/>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3" name="Google Shape;763;p21"/>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4" name="Google Shape;764;p21"/>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5" name="Google Shape;765;p21"/>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6" name="Google Shape;766;p21"/>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7" name="Google Shape;767;p21"/>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8" name="Google Shape;768;p21"/>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9" name="Google Shape;769;p21"/>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0" name="Google Shape;770;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1" name="Google Shape;771;p21"/>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2" name="Google Shape;772;p21"/>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3" name="Google Shape;773;p21"/>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4" name="Google Shape;774;p21"/>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5" name="Google Shape;775;p21"/>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6" name="Google Shape;776;p21"/>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7" name="Google Shape;777;p21"/>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8" name="Google Shape;778;p21"/>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9" name="Google Shape;779;p21"/>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0" name="Google Shape;780;p21"/>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1" name="Google Shape;781;p21"/>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2" name="Google Shape;782;p21"/>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3" name="Google Shape;783;p21"/>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4" name="Google Shape;784;p21"/>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5" name="Google Shape;785;p21"/>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6" name="Google Shape;786;p21"/>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7" name="Google Shape;787;p21"/>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8" name="Google Shape;788;p21"/>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9" name="Google Shape;789;p21"/>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0" name="Google Shape;790;p21"/>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1" name="Google Shape;791;p21"/>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2" name="Google Shape;792;p21"/>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3" name="Google Shape;793;p21"/>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4" name="Google Shape;794;p21"/>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5" name="Google Shape;795;p21"/>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6" name="Google Shape;796;p21"/>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7" name="Google Shape;797;p21"/>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8" name="Google Shape;798;p21"/>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9" name="Google Shape;799;p21"/>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0" name="Google Shape;800;p21"/>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1" name="Google Shape;801;p21"/>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2" name="Google Shape;802;p21"/>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3" name="Google Shape;803;p21"/>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4" name="Google Shape;804;p21"/>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5" name="Google Shape;805;p21"/>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6" name="Google Shape;806;p21"/>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7" name="Google Shape;807;p21"/>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8" name="Google Shape;808;p21"/>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9" name="Google Shape;809;p21"/>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0" name="Google Shape;810;p21"/>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1" name="Google Shape;811;p21"/>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2" name="Google Shape;812;p21"/>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3" name="Google Shape;813;p21"/>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4" name="Google Shape;814;p21"/>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5" name="Google Shape;815;p21"/>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6" name="Google Shape;816;p21"/>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7" name="Google Shape;817;p21"/>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8" name="Google Shape;818;p21"/>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9" name="Google Shape;819;p21"/>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0" name="Google Shape;820;p21"/>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1" name="Google Shape;821;p21"/>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2" name="Google Shape;822;p21"/>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3" name="Google Shape;823;p21"/>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4" name="Google Shape;824;p21"/>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5" name="Google Shape;825;p21"/>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6" name="Google Shape;826;p21"/>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7" name="Google Shape;827;p21"/>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8" name="Google Shape;828;p21"/>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9" name="Google Shape;829;p21"/>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0" name="Google Shape;830;p21"/>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1" name="Google Shape;831;p21"/>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2" name="Google Shape;832;p21"/>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3" name="Google Shape;833;p21"/>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4" name="Google Shape;834;p21"/>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5" name="Google Shape;835;p21"/>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6" name="Google Shape;836;p21"/>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7" name="Google Shape;837;p21"/>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8" name="Google Shape;838;p21"/>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9" name="Google Shape;839;p21"/>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0" name="Google Shape;840;p21"/>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1" name="Google Shape;841;p21"/>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2" name="Google Shape;842;p21"/>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3" name="Google Shape;843;p21"/>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4" name="Google Shape;844;p21"/>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5" name="Google Shape;845;p21"/>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6" name="Google Shape;846;p21"/>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7" name="Google Shape;847;p21"/>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8" name="Google Shape;848;p21"/>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9" name="Google Shape;849;p21"/>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0" name="Google Shape;850;p21"/>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1" name="Google Shape;851;p21"/>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2" name="Google Shape;852;p21"/>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3" name="Google Shape;853;p21"/>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4" name="Google Shape;854;p21"/>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5" name="Google Shape;855;p21"/>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6" name="Google Shape;856;p21"/>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7" name="Google Shape;857;p21"/>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8" name="Google Shape;858;p21"/>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9" name="Google Shape;859;p21"/>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0" name="Google Shape;860;p21"/>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1" name="Google Shape;861;p21"/>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2" name="Google Shape;862;p21"/>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3" name="Google Shape;863;p21"/>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4" name="Google Shape;864;p21"/>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5" name="Google Shape;865;p21"/>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6" name="Google Shape;866;p21"/>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7" name="Google Shape;867;p21"/>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8" name="Google Shape;868;p21"/>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9" name="Google Shape;869;p21"/>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0" name="Google Shape;870;p21"/>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1" name="Google Shape;871;p21"/>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2" name="Google Shape;872;p21"/>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3" name="Google Shape;873;p21"/>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4" name="Google Shape;874;p21"/>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5" name="Google Shape;875;p21"/>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6" name="Google Shape;876;p21"/>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7" name="Google Shape;877;p21"/>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8" name="Google Shape;878;p21"/>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9" name="Google Shape;879;p21"/>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0" name="Google Shape;880;p21"/>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1" name="Google Shape;881;p21"/>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2" name="Google Shape;882;p21"/>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3" name="Google Shape;883;p21"/>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4" name="Google Shape;884;p21"/>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5" name="Google Shape;885;p21"/>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6" name="Google Shape;886;p21"/>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7" name="Google Shape;887;p21"/>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8" name="Google Shape;888;p21"/>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9" name="Google Shape;889;p21"/>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0" name="Google Shape;890;p21"/>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1" name="Google Shape;891;p21"/>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2" name="Google Shape;892;p21"/>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3" name="Google Shape;893;p21"/>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4" name="Google Shape;894;p21"/>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5" name="Google Shape;895;p21"/>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6" name="Google Shape;896;p21"/>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7" name="Google Shape;897;p21"/>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8" name="Google Shape;898;p21"/>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9" name="Google Shape;899;p21"/>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0" name="Google Shape;900;p21"/>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1" name="Google Shape;901;p21"/>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2" name="Google Shape;902;p21"/>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3" name="Google Shape;903;p21"/>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4" name="Google Shape;904;p21"/>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5" name="Google Shape;905;p21"/>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6" name="Google Shape;906;p21"/>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7" name="Google Shape;907;p21"/>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8" name="Google Shape;908;p21"/>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9" name="Google Shape;909;p21"/>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0" name="Google Shape;910;p21"/>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1" name="Google Shape;911;p21"/>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2" name="Google Shape;912;p21"/>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3" name="Google Shape;913;p21"/>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4" name="Google Shape;914;p21"/>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5" name="Google Shape;915;p21"/>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6" name="Google Shape;916;p21"/>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7" name="Google Shape;917;p21"/>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8" name="Google Shape;918;p21"/>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9" name="Google Shape;919;p21"/>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0" name="Google Shape;920;p21"/>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1" name="Google Shape;921;p21"/>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2" name="Google Shape;922;p21"/>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3" name="Google Shape;923;p21"/>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4" name="Google Shape;924;p21"/>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5" name="Google Shape;925;p21"/>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6" name="Google Shape;926;p21"/>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7" name="Google Shape;927;p21"/>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8" name="Google Shape;928;p21"/>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9" name="Google Shape;929;p21"/>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0" name="Google Shape;930;p21"/>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1" name="Google Shape;931;p21"/>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2" name="Google Shape;932;p21"/>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3" name="Google Shape;933;p21"/>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4" name="Google Shape;934;p21"/>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5" name="Google Shape;935;p21"/>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6" name="Google Shape;936;p21"/>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7" name="Google Shape;937;p21"/>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8" name="Google Shape;938;p21"/>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9" name="Google Shape;939;p21"/>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0" name="Google Shape;940;p21"/>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1" name="Google Shape;941;p21"/>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2" name="Google Shape;942;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3" name="Google Shape;943;p21"/>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4" name="Google Shape;944;p21"/>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5" name="Google Shape;945;p21"/>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6" name="Google Shape;946;p21"/>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7" name="Google Shape;947;p21"/>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8" name="Google Shape;948;p21"/>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9" name="Google Shape;949;p21"/>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0" name="Google Shape;950;p21"/>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1" name="Google Shape;951;p21"/>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2" name="Google Shape;952;p21"/>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3" name="Google Shape;953;p21"/>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4" name="Google Shape;954;p21"/>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5" name="Google Shape;955;p21"/>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6" name="Google Shape;956;p21"/>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7" name="Google Shape;957;p21"/>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8" name="Google Shape;958;p21"/>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9" name="Google Shape;959;p21"/>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0" name="Google Shape;960;p21"/>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1" name="Google Shape;961;p21"/>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2" name="Google Shape;962;p21"/>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3" name="Google Shape;963;p21"/>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4" name="Google Shape;964;p21"/>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965" name="Google Shape;965;p21"/>
              <p:cNvGrpSpPr/>
              <p:nvPr/>
            </p:nvGrpSpPr>
            <p:grpSpPr>
              <a:xfrm>
                <a:off x="9214555" y="1244711"/>
                <a:ext cx="2483318" cy="2784621"/>
                <a:chOff x="9214555" y="1244711"/>
                <a:chExt cx="2483318" cy="2784621"/>
              </a:xfrm>
            </p:grpSpPr>
            <p:sp>
              <p:nvSpPr>
                <p:cNvPr id="966" name="Google Shape;966;p21"/>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7" name="Google Shape;967;p21"/>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8" name="Google Shape;968;p21"/>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9" name="Google Shape;969;p21"/>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0" name="Google Shape;970;p21"/>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1" name="Google Shape;971;p21"/>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2" name="Google Shape;972;p21"/>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3" name="Google Shape;973;p21"/>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4" name="Google Shape;974;p21"/>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5" name="Google Shape;975;p21"/>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6" name="Google Shape;976;p21"/>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7" name="Google Shape;977;p21"/>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8" name="Google Shape;978;p21"/>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9" name="Google Shape;979;p21"/>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0" name="Google Shape;980;p21"/>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1" name="Google Shape;981;p21"/>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2" name="Google Shape;982;p21"/>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3" name="Google Shape;983;p21"/>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4" name="Google Shape;984;p21"/>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5" name="Google Shape;985;p21"/>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6" name="Google Shape;986;p21"/>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7" name="Google Shape;987;p21"/>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8" name="Google Shape;988;p21"/>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9" name="Google Shape;989;p21"/>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0" name="Google Shape;990;p21"/>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1" name="Google Shape;991;p21"/>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2" name="Google Shape;992;p21"/>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3" name="Google Shape;993;p21"/>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4" name="Google Shape;994;p21"/>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5" name="Google Shape;995;p21"/>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6" name="Google Shape;996;p21"/>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7" name="Google Shape;997;p21"/>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8" name="Google Shape;998;p21"/>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9" name="Google Shape;999;p21"/>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0" name="Google Shape;1000;p21"/>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1" name="Google Shape;1001;p21"/>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2" name="Google Shape;1002;p21"/>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3" name="Google Shape;1003;p21"/>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4" name="Google Shape;1004;p21"/>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5" name="Google Shape;1005;p21"/>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6" name="Google Shape;1006;p21"/>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7" name="Google Shape;1007;p21"/>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8" name="Google Shape;1008;p21"/>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9" name="Google Shape;1009;p21"/>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0" name="Google Shape;1010;p21"/>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1" name="Google Shape;1011;p21"/>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2" name="Google Shape;1012;p21"/>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3" name="Google Shape;1013;p21"/>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4" name="Google Shape;1014;p21"/>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5" name="Google Shape;1015;p21"/>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6" name="Google Shape;1016;p21"/>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7" name="Google Shape;1017;p21"/>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8" name="Google Shape;1018;p21"/>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9" name="Google Shape;1019;p21"/>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0" name="Google Shape;1020;p21"/>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1" name="Google Shape;1021;p21"/>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2" name="Google Shape;1022;p21"/>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3" name="Google Shape;1023;p21"/>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4" name="Google Shape;1024;p21"/>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5" name="Google Shape;1025;p21"/>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6" name="Google Shape;1026;p21"/>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7" name="Google Shape;1027;p21"/>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8" name="Google Shape;1028;p21"/>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9" name="Google Shape;1029;p21"/>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0" name="Google Shape;1030;p21"/>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1" name="Google Shape;1031;p21"/>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2" name="Google Shape;1032;p21"/>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3" name="Google Shape;1033;p21"/>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sp>
            <p:nvSpPr>
              <p:cNvPr id="1034" name="Google Shape;1034;p21"/>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5" name="Google Shape;1035;p21"/>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6" name="Google Shape;1036;p21"/>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7" name="Google Shape;1037;p21"/>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8" name="Google Shape;1038;p21"/>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9" name="Google Shape;1039;p21"/>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0" name="Google Shape;1040;p21"/>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1" name="Google Shape;1041;p21"/>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2" name="Google Shape;1042;p21"/>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3" name="Google Shape;1043;p21"/>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4" name="Google Shape;1044;p21"/>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5" name="Google Shape;1045;p21"/>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6" name="Google Shape;1046;p21"/>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7" name="Google Shape;1047;p21"/>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8" name="Google Shape;1048;p21"/>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9" name="Google Shape;1049;p21"/>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0" name="Google Shape;1050;p21"/>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1" name="Google Shape;1051;p21"/>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2" name="Google Shape;1052;p21"/>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3" name="Google Shape;1053;p21"/>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4" name="Google Shape;1054;p21"/>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5" name="Google Shape;1055;p21"/>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6" name="Google Shape;1056;p21"/>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7" name="Google Shape;1057;p21"/>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8" name="Google Shape;1058;p21"/>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9" name="Google Shape;1059;p21"/>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0" name="Google Shape;1060;p21"/>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1" name="Google Shape;1061;p21"/>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2" name="Google Shape;1062;p21"/>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3" name="Google Shape;1063;p21"/>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4" name="Google Shape;1064;p21"/>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5" name="Google Shape;1065;p21"/>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6" name="Google Shape;1066;p21"/>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7" name="Google Shape;1067;p21"/>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8" name="Google Shape;1068;p21"/>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9" name="Google Shape;1069;p21"/>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70" name="Google Shape;1070;p21"/>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grpSp>
      <p:sp>
        <p:nvSpPr>
          <p:cNvPr id="1071" name="Google Shape;1071;p21"/>
          <p:cNvSpPr/>
          <p:nvPr/>
        </p:nvSpPr>
        <p:spPr>
          <a:xfrm>
            <a:off x="3417952" y="3016541"/>
            <a:ext cx="5356097" cy="67812"/>
          </a:xfrm>
          <a:prstGeom prst="rect">
            <a:avLst/>
          </a:prstGeom>
          <a:gradFill>
            <a:gsLst>
              <a:gs pos="0">
                <a:srgbClr val="FFFFFF">
                  <a:alpha val="0"/>
                </a:srgbClr>
              </a:gs>
              <a:gs pos="50000">
                <a:schemeClr val="accent1"/>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072" name="Google Shape;1072;p21"/>
          <p:cNvSpPr/>
          <p:nvPr/>
        </p:nvSpPr>
        <p:spPr>
          <a:xfrm>
            <a:off x="3417952" y="4362143"/>
            <a:ext cx="5356097" cy="67812"/>
          </a:xfrm>
          <a:prstGeom prst="rect">
            <a:avLst/>
          </a:prstGeom>
          <a:gradFill>
            <a:gsLst>
              <a:gs pos="0">
                <a:srgbClr val="FFFFFF">
                  <a:alpha val="0"/>
                </a:srgbClr>
              </a:gs>
              <a:gs pos="50000">
                <a:schemeClr val="accent1"/>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074" name="Google Shape;1074;p2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b="0" i="0" u="none" strike="noStrike" cap="none">
              <a:solidFill>
                <a:schemeClr val="dk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66D45C9D-18FD-BB58-F9A5-2FA748DBF399}"/>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231358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sp>
        <p:nvSpPr>
          <p:cNvPr id="2" name="Google Shape;1087;p29">
            <a:extLst>
              <a:ext uri="{FF2B5EF4-FFF2-40B4-BE49-F238E27FC236}">
                <a16:creationId xmlns:a16="http://schemas.microsoft.com/office/drawing/2014/main" id="{CD5C86D4-8570-B317-31FC-D08591D5DBA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449818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1_Blank" type="blank">
  <p:cSld name="1_Blank">
    <p:bg>
      <p:bgPr>
        <a:solidFill>
          <a:srgbClr val="CE285E"/>
        </a:solidFill>
        <a:effectLst/>
      </p:bgPr>
    </p:bg>
    <p:spTree>
      <p:nvGrpSpPr>
        <p:cNvPr id="1" name="Shape 2923"/>
        <p:cNvGrpSpPr/>
        <p:nvPr/>
      </p:nvGrpSpPr>
      <p:grpSpPr>
        <a:xfrm>
          <a:off x="0" y="0"/>
          <a:ext cx="0" cy="0"/>
          <a:chOff x="0" y="0"/>
          <a:chExt cx="0" cy="0"/>
        </a:xfrm>
      </p:grpSpPr>
      <p:sp>
        <p:nvSpPr>
          <p:cNvPr id="2924" name="Google Shape;2924;p3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2925" name="Google Shape;2925;p33"/>
          <p:cNvSpPr/>
          <p:nvPr/>
        </p:nvSpPr>
        <p:spPr>
          <a:xfrm>
            <a:off x="5030710" y="6492240"/>
            <a:ext cx="213058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2926" name="Google Shape;2926;p33"/>
          <p:cNvGrpSpPr/>
          <p:nvPr/>
        </p:nvGrpSpPr>
        <p:grpSpPr>
          <a:xfrm>
            <a:off x="294867" y="218164"/>
            <a:ext cx="495697" cy="485115"/>
            <a:chOff x="602685" y="435448"/>
            <a:chExt cx="495697" cy="485115"/>
          </a:xfrm>
        </p:grpSpPr>
        <p:sp>
          <p:nvSpPr>
            <p:cNvPr id="2927" name="Google Shape;2927;p33"/>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8" name="Google Shape;2928;p33"/>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9" name="Google Shape;2929;p33"/>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0" name="Google Shape;2930;p33"/>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1" name="Google Shape;2931;p33"/>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2932" name="Google Shape;2932;p3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pic>
        <p:nvPicPr>
          <p:cNvPr id="2933" name="Google Shape;2933;p33"/>
          <p:cNvPicPr preferRelativeResize="0"/>
          <p:nvPr/>
        </p:nvPicPr>
        <p:blipFill rotWithShape="1">
          <a:blip r:embed="rId2">
            <a:alphaModFix/>
          </a:blip>
          <a:srcRect l="22060" r="17687" b="21526"/>
          <a:stretch/>
        </p:blipFill>
        <p:spPr>
          <a:xfrm>
            <a:off x="6096000" y="780494"/>
            <a:ext cx="6096000" cy="5295900"/>
          </a:xfrm>
          <a:prstGeom prst="rect">
            <a:avLst/>
          </a:prstGeom>
          <a:noFill/>
          <a:ln w="12700" cap="flat" cmpd="sng">
            <a:solidFill>
              <a:schemeClr val="lt1"/>
            </a:solidFill>
            <a:prstDash val="solid"/>
            <a:round/>
            <a:headEnd type="none" w="sm" len="sm"/>
            <a:tailEnd type="none" w="sm" len="sm"/>
          </a:ln>
        </p:spPr>
      </p:pic>
    </p:spTree>
    <p:extLst>
      <p:ext uri="{BB962C8B-B14F-4D97-AF65-F5344CB8AC3E}">
        <p14:creationId xmlns:p14="http://schemas.microsoft.com/office/powerpoint/2010/main" val="2792159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105"/>
        <p:cNvGrpSpPr/>
        <p:nvPr/>
      </p:nvGrpSpPr>
      <p:grpSpPr>
        <a:xfrm>
          <a:off x="0" y="0"/>
          <a:ext cx="0" cy="0"/>
          <a:chOff x="0" y="0"/>
          <a:chExt cx="0" cy="0"/>
        </a:xfrm>
      </p:grpSpPr>
      <p:pic>
        <p:nvPicPr>
          <p:cNvPr id="1106" name="Google Shape;1106;p53"/>
          <p:cNvPicPr preferRelativeResize="0"/>
          <p:nvPr/>
        </p:nvPicPr>
        <p:blipFill rotWithShape="1">
          <a:blip r:embed="rId2">
            <a:alphaModFix/>
          </a:blip>
          <a:srcRect/>
          <a:stretch/>
        </p:blipFill>
        <p:spPr>
          <a:xfrm>
            <a:off x="479612" y="1397000"/>
            <a:ext cx="3315410" cy="999009"/>
          </a:xfrm>
          <a:prstGeom prst="rect">
            <a:avLst/>
          </a:prstGeom>
          <a:noFill/>
          <a:ln>
            <a:noFill/>
          </a:ln>
        </p:spPr>
      </p:pic>
      <p:sp>
        <p:nvSpPr>
          <p:cNvPr id="1107" name="Google Shape;1107;p53"/>
          <p:cNvSpPr txBox="1">
            <a:spLocks noGrp="1"/>
          </p:cNvSpPr>
          <p:nvPr>
            <p:ph type="ctrTitle"/>
          </p:nvPr>
        </p:nvSpPr>
        <p:spPr>
          <a:xfrm>
            <a:off x="479612" y="2965880"/>
            <a:ext cx="9403977" cy="553998"/>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8" name="Google Shape;1108;p53"/>
          <p:cNvSpPr txBox="1">
            <a:spLocks noGrp="1"/>
          </p:cNvSpPr>
          <p:nvPr>
            <p:ph type="subTitle" idx="1"/>
          </p:nvPr>
        </p:nvSpPr>
        <p:spPr>
          <a:xfrm>
            <a:off x="479612" y="3733844"/>
            <a:ext cx="5024720" cy="276999"/>
          </a:xfrm>
          <a:prstGeom prst="rect">
            <a:avLst/>
          </a:prstGeom>
          <a:noFill/>
          <a:ln>
            <a:noFill/>
          </a:ln>
        </p:spPr>
        <p:txBody>
          <a:bodyPr spcFirstLastPara="1" wrap="square" lIns="0" tIns="0" rIns="0" bIns="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10" name="Google Shape;1110;p53"/>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1" name="Google Shape;1111;p53"/>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2" name="Google Shape;1112;p53"/>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3" name="Google Shape;1113;p53"/>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4" name="Google Shape;1114;p53"/>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5" name="Google Shape;1115;p53"/>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6" name="Google Shape;1116;p53"/>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7" name="Google Shape;1117;p53"/>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8" name="Google Shape;1118;p53"/>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9" name="Google Shape;1119;p53"/>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0" name="Google Shape;1120;p53"/>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1" name="Google Shape;1121;p53"/>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2" name="Google Shape;1122;p53"/>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3" name="Google Shape;1123;p53"/>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4" name="Google Shape;1124;p53"/>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5" name="Google Shape;1125;p53"/>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6" name="Google Shape;1126;p53"/>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7" name="Google Shape;1127;p53"/>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8" name="Google Shape;1128;p53"/>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9" name="Google Shape;1129;p53"/>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0" name="Google Shape;1130;p53"/>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1" name="Google Shape;1131;p53"/>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2" name="Google Shape;1132;p53"/>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3" name="Google Shape;1133;p53"/>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4" name="Google Shape;1134;p53"/>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5" name="Google Shape;1135;p53"/>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6" name="Google Shape;1136;p53"/>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7" name="Google Shape;1137;p53"/>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8" name="Google Shape;1138;p53"/>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9" name="Google Shape;1139;p53"/>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0" name="Google Shape;1140;p53"/>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1" name="Google Shape;1141;p53"/>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2" name="Google Shape;1142;p53"/>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3" name="Google Shape;1143;p53"/>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4" name="Google Shape;1144;p53"/>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5" name="Google Shape;1145;p53"/>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6" name="Google Shape;1146;p53"/>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7" name="Google Shape;1147;p53"/>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8" name="Google Shape;1148;p53"/>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9" name="Google Shape;1149;p53"/>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0" name="Google Shape;1150;p53"/>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1" name="Google Shape;1151;p53"/>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2" name="Google Shape;1152;p53"/>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3" name="Google Shape;1153;p53"/>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4" name="Google Shape;1154;p53"/>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5" name="Google Shape;1155;p53"/>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6" name="Google Shape;1156;p53"/>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7" name="Google Shape;1157;p53"/>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8" name="Google Shape;1158;p53"/>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9" name="Google Shape;1159;p53"/>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0" name="Google Shape;1160;p53"/>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1" name="Google Shape;1161;p53"/>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2" name="Google Shape;1162;p53"/>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3" name="Google Shape;1163;p53"/>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4" name="Google Shape;1164;p53"/>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5" name="Google Shape;1165;p53"/>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6" name="Google Shape;1166;p53"/>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7" name="Google Shape;1167;p53"/>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8" name="Google Shape;1168;p53"/>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9" name="Google Shape;1169;p53"/>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0" name="Google Shape;1170;p53"/>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1" name="Google Shape;1171;p53"/>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2" name="Google Shape;1172;p53"/>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3" name="Google Shape;1173;p53"/>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4" name="Google Shape;1174;p53"/>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5" name="Google Shape;1175;p53"/>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6" name="Google Shape;1176;p53"/>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7" name="Google Shape;1177;p53"/>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8" name="Google Shape;1178;p53"/>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9" name="Google Shape;1179;p53"/>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0" name="Google Shape;1180;p53"/>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1" name="Google Shape;1181;p53"/>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2" name="Google Shape;1182;p53"/>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3" name="Google Shape;1183;p53"/>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4" name="Google Shape;1184;p53"/>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5" name="Google Shape;1185;p53"/>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6" name="Google Shape;1186;p53"/>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7" name="Google Shape;1187;p53"/>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8" name="Google Shape;1188;p53"/>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9" name="Google Shape;1189;p53"/>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0" name="Google Shape;1190;p53"/>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1" name="Google Shape;1191;p53"/>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2" name="Google Shape;1192;p53"/>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3" name="Google Shape;1193;p53"/>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4" name="Google Shape;1194;p53"/>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5" name="Google Shape;1195;p53"/>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6" name="Google Shape;1196;p53"/>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7" name="Google Shape;1197;p53"/>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8" name="Google Shape;1198;p53"/>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9" name="Google Shape;1199;p53"/>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0" name="Google Shape;1200;p53"/>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1" name="Google Shape;1201;p53"/>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2" name="Google Shape;1202;p53"/>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3" name="Google Shape;1203;p53"/>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4" name="Google Shape;1204;p53"/>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5" name="Google Shape;1205;p53"/>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6" name="Google Shape;1206;p53"/>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7" name="Google Shape;1207;p53"/>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8" name="Google Shape;1208;p53"/>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9" name="Google Shape;1209;p53"/>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0" name="Google Shape;1210;p53"/>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1" name="Google Shape;1211;p53"/>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2" name="Google Shape;1212;p53"/>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3" name="Google Shape;1213;p53"/>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4" name="Google Shape;1214;p53"/>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5" name="Google Shape;1215;p53"/>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6" name="Google Shape;1216;p53"/>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7" name="Google Shape;1217;p53"/>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8" name="Google Shape;1218;p53"/>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9" name="Google Shape;1219;p53"/>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0" name="Google Shape;1220;p53"/>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1" name="Google Shape;1221;p53"/>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2" name="Google Shape;1222;p53"/>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3" name="Google Shape;1223;p53"/>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4" name="Google Shape;1224;p53"/>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5" name="Google Shape;1225;p53"/>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6" name="Google Shape;1226;p53"/>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7" name="Google Shape;1227;p53"/>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8" name="Google Shape;1228;p53"/>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9" name="Google Shape;1229;p53"/>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0" name="Google Shape;1230;p53"/>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231" name="Google Shape;1231;p53"/>
          <p:cNvGrpSpPr/>
          <p:nvPr/>
        </p:nvGrpSpPr>
        <p:grpSpPr>
          <a:xfrm>
            <a:off x="7397166" y="1622082"/>
            <a:ext cx="5364974" cy="5709390"/>
            <a:chOff x="7397166" y="1244711"/>
            <a:chExt cx="5364974" cy="5709390"/>
          </a:xfrm>
        </p:grpSpPr>
        <p:sp>
          <p:nvSpPr>
            <p:cNvPr id="1232" name="Google Shape;1232;p53"/>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3" name="Google Shape;1233;p53"/>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4" name="Google Shape;1234;p53"/>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5" name="Google Shape;1235;p53"/>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6" name="Google Shape;1236;p53"/>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7" name="Google Shape;1237;p53"/>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8" name="Google Shape;1238;p53"/>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9" name="Google Shape;1239;p53"/>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0" name="Google Shape;1240;p53"/>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1" name="Google Shape;1241;p53"/>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2" name="Google Shape;1242;p53"/>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3" name="Google Shape;1243;p53"/>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4" name="Google Shape;1244;p53"/>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5" name="Google Shape;1245;p53"/>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6" name="Google Shape;1246;p53"/>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7" name="Google Shape;1247;p53"/>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8" name="Google Shape;1248;p53"/>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9" name="Google Shape;1249;p53"/>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0" name="Google Shape;1250;p53"/>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1" name="Google Shape;1251;p53"/>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2" name="Google Shape;1252;p53"/>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3" name="Google Shape;1253;p53"/>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4" name="Google Shape;1254;p53"/>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5" name="Google Shape;1255;p53"/>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6" name="Google Shape;1256;p53"/>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7" name="Google Shape;1257;p53"/>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8" name="Google Shape;1258;p53"/>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9" name="Google Shape;1259;p53"/>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0" name="Google Shape;1260;p53"/>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1" name="Google Shape;1261;p53"/>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2" name="Google Shape;1262;p53"/>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3" name="Google Shape;1263;p53"/>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4" name="Google Shape;1264;p53"/>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5" name="Google Shape;1265;p53"/>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6" name="Google Shape;1266;p53"/>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7" name="Google Shape;1267;p53"/>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8" name="Google Shape;1268;p53"/>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9" name="Google Shape;1269;p53"/>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0" name="Google Shape;1270;p53"/>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1" name="Google Shape;1271;p53"/>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2" name="Google Shape;1272;p53"/>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3" name="Google Shape;1273;p53"/>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4" name="Google Shape;1274;p53"/>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5" name="Google Shape;1275;p53"/>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6" name="Google Shape;1276;p53"/>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7" name="Google Shape;1277;p53"/>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8" name="Google Shape;1278;p53"/>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9" name="Google Shape;1279;p53"/>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0" name="Google Shape;1280;p53"/>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1" name="Google Shape;1281;p53"/>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2" name="Google Shape;1282;p53"/>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3" name="Google Shape;1283;p53"/>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4" name="Google Shape;1284;p53"/>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5" name="Google Shape;1285;p53"/>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6" name="Google Shape;1286;p53"/>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7" name="Google Shape;1287;p53"/>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8" name="Google Shape;1288;p53"/>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9" name="Google Shape;1289;p53"/>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0" name="Google Shape;1290;p53"/>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1" name="Google Shape;1291;p53"/>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2" name="Google Shape;1292;p53"/>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3" name="Google Shape;1293;p53"/>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4" name="Google Shape;1294;p53"/>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5" name="Google Shape;1295;p53"/>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6" name="Google Shape;1296;p53"/>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7" name="Google Shape;1297;p53"/>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8" name="Google Shape;1298;p53"/>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9" name="Google Shape;1299;p53"/>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0" name="Google Shape;1300;p53"/>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1" name="Google Shape;1301;p53"/>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2" name="Google Shape;1302;p53"/>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3" name="Google Shape;1303;p53"/>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4" name="Google Shape;1304;p53"/>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5" name="Google Shape;1305;p53"/>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6" name="Google Shape;1306;p53"/>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7" name="Google Shape;1307;p53"/>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8" name="Google Shape;1308;p53"/>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9" name="Google Shape;1309;p53"/>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0" name="Google Shape;1310;p53"/>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1" name="Google Shape;1311;p53"/>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2" name="Google Shape;1312;p53"/>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3" name="Google Shape;1313;p53"/>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4" name="Google Shape;1314;p53"/>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5" name="Google Shape;1315;p53"/>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6" name="Google Shape;1316;p53"/>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7" name="Google Shape;1317;p53"/>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8" name="Google Shape;1318;p53"/>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9" name="Google Shape;1319;p53"/>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0" name="Google Shape;1320;p53"/>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1" name="Google Shape;1321;p53"/>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2" name="Google Shape;1322;p53"/>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3" name="Google Shape;1323;p53"/>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4" name="Google Shape;1324;p53"/>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5" name="Google Shape;1325;p53"/>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6" name="Google Shape;1326;p53"/>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7" name="Google Shape;1327;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8" name="Google Shape;1328;p53"/>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9" name="Google Shape;1329;p53"/>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0" name="Google Shape;1330;p53"/>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1" name="Google Shape;1331;p53"/>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2" name="Google Shape;1332;p53"/>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3" name="Google Shape;1333;p53"/>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4" name="Google Shape;1334;p53"/>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5" name="Google Shape;1335;p53"/>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6" name="Google Shape;1336;p53"/>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7" name="Google Shape;1337;p53"/>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8" name="Google Shape;1338;p53"/>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9" name="Google Shape;1339;p53"/>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0" name="Google Shape;1340;p53"/>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1" name="Google Shape;1341;p53"/>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2" name="Google Shape;1342;p53"/>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3" name="Google Shape;1343;p53"/>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4" name="Google Shape;1344;p53"/>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5" name="Google Shape;1345;p53"/>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6" name="Google Shape;1346;p53"/>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7" name="Google Shape;1347;p53"/>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8" name="Google Shape;1348;p53"/>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9" name="Google Shape;1349;p53"/>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0" name="Google Shape;1350;p53"/>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1" name="Google Shape;1351;p53"/>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2" name="Google Shape;1352;p53"/>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3" name="Google Shape;1353;p53"/>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4" name="Google Shape;1354;p53"/>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5" name="Google Shape;1355;p53"/>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6" name="Google Shape;1356;p53"/>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7" name="Google Shape;1357;p53"/>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8" name="Google Shape;1358;p53"/>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9" name="Google Shape;1359;p53"/>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0" name="Google Shape;1360;p53"/>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1" name="Google Shape;1361;p53"/>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2" name="Google Shape;1362;p53"/>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3" name="Google Shape;1363;p53"/>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4" name="Google Shape;1364;p53"/>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5" name="Google Shape;1365;p53"/>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6" name="Google Shape;1366;p53"/>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7" name="Google Shape;1367;p53"/>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8" name="Google Shape;1368;p53"/>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9" name="Google Shape;1369;p53"/>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0" name="Google Shape;1370;p53"/>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1" name="Google Shape;1371;p53"/>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2" name="Google Shape;1372;p53"/>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3" name="Google Shape;1373;p53"/>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4" name="Google Shape;1374;p53"/>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5" name="Google Shape;1375;p53"/>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6" name="Google Shape;1376;p53"/>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7" name="Google Shape;1377;p53"/>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8" name="Google Shape;1378;p53"/>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9" name="Google Shape;1379;p53"/>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0" name="Google Shape;1380;p53"/>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1" name="Google Shape;1381;p53"/>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2" name="Google Shape;1382;p53"/>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3" name="Google Shape;1383;p53"/>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4" name="Google Shape;1384;p53"/>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5" name="Google Shape;1385;p53"/>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6" name="Google Shape;1386;p53"/>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7" name="Google Shape;1387;p53"/>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8" name="Google Shape;1388;p53"/>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9" name="Google Shape;1389;p53"/>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0" name="Google Shape;1390;p53"/>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1" name="Google Shape;1391;p53"/>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2" name="Google Shape;1392;p53"/>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3" name="Google Shape;1393;p53"/>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4" name="Google Shape;1394;p53"/>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5" name="Google Shape;1395;p53"/>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6" name="Google Shape;1396;p53"/>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7" name="Google Shape;1397;p53"/>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8" name="Google Shape;1398;p53"/>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9" name="Google Shape;1399;p53"/>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0" name="Google Shape;1400;p53"/>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1" name="Google Shape;1401;p53"/>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2" name="Google Shape;1402;p53"/>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3" name="Google Shape;1403;p53"/>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4" name="Google Shape;1404;p53"/>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5" name="Google Shape;1405;p53"/>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6" name="Google Shape;1406;p53"/>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7" name="Google Shape;1407;p53"/>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8" name="Google Shape;1408;p53"/>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9" name="Google Shape;1409;p53"/>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0" name="Google Shape;1410;p53"/>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1" name="Google Shape;1411;p53"/>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2" name="Google Shape;1412;p53"/>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3" name="Google Shape;1413;p53"/>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4" name="Google Shape;1414;p53"/>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5" name="Google Shape;1415;p53"/>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6" name="Google Shape;1416;p53"/>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7" name="Google Shape;1417;p53"/>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8" name="Google Shape;1418;p53"/>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9" name="Google Shape;1419;p53"/>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0" name="Google Shape;1420;p53"/>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1" name="Google Shape;1421;p53"/>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2" name="Google Shape;1422;p53"/>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3" name="Google Shape;1423;p53"/>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4" name="Google Shape;1424;p53"/>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5" name="Google Shape;1425;p53"/>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6" name="Google Shape;1426;p53"/>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7" name="Google Shape;1427;p53"/>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8" name="Google Shape;1428;p53"/>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9" name="Google Shape;1429;p53"/>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0" name="Google Shape;1430;p53"/>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1" name="Google Shape;1431;p53"/>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2" name="Google Shape;1432;p53"/>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3" name="Google Shape;1433;p53"/>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4" name="Google Shape;1434;p53"/>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5" name="Google Shape;1435;p53"/>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6" name="Google Shape;1436;p53"/>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7" name="Google Shape;1437;p53"/>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8" name="Google Shape;1438;p53"/>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9" name="Google Shape;1439;p53"/>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0" name="Google Shape;1440;p53"/>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1" name="Google Shape;1441;p53"/>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2" name="Google Shape;1442;p53"/>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3" name="Google Shape;1443;p53"/>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4" name="Google Shape;1444;p53"/>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5" name="Google Shape;1445;p53"/>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6" name="Google Shape;1446;p53"/>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7" name="Google Shape;1447;p53"/>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8" name="Google Shape;1448;p53"/>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9" name="Google Shape;1449;p53"/>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0" name="Google Shape;1450;p53"/>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1" name="Google Shape;1451;p53"/>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2" name="Google Shape;1452;p53"/>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3" name="Google Shape;1453;p53"/>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4" name="Google Shape;1454;p53"/>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5" name="Google Shape;1455;p53"/>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6" name="Google Shape;1456;p53"/>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7" name="Google Shape;1457;p53"/>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8" name="Google Shape;1458;p53"/>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9" name="Google Shape;1459;p53"/>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0" name="Google Shape;1460;p53"/>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1" name="Google Shape;1461;p53"/>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2" name="Google Shape;1462;p53"/>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3" name="Google Shape;1463;p53"/>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4" name="Google Shape;1464;p53"/>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5" name="Google Shape;1465;p53"/>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6" name="Google Shape;1466;p53"/>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7" name="Google Shape;1467;p53"/>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8" name="Google Shape;1468;p53"/>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9" name="Google Shape;1469;p53"/>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0" name="Google Shape;1470;p53"/>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1" name="Google Shape;1471;p53"/>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2" name="Google Shape;1472;p53"/>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3" name="Google Shape;1473;p53"/>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4" name="Google Shape;1474;p53"/>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5" name="Google Shape;1475;p53"/>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6" name="Google Shape;1476;p53"/>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7" name="Google Shape;1477;p53"/>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8" name="Google Shape;1478;p53"/>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9" name="Google Shape;1479;p53"/>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0" name="Google Shape;1480;p53"/>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1" name="Google Shape;1481;p53"/>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2" name="Google Shape;1482;p53"/>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3" name="Google Shape;1483;p53"/>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4" name="Google Shape;1484;p53"/>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5" name="Google Shape;1485;p53"/>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6" name="Google Shape;1486;p53"/>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7" name="Google Shape;1487;p53"/>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8" name="Google Shape;1488;p53"/>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9" name="Google Shape;1489;p53"/>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0" name="Google Shape;1490;p53"/>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1" name="Google Shape;1491;p53"/>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2" name="Google Shape;1492;p53"/>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3" name="Google Shape;1493;p53"/>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4" name="Google Shape;1494;p53"/>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5" name="Google Shape;1495;p53"/>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6" name="Google Shape;1496;p53"/>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7" name="Google Shape;1497;p53"/>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8" name="Google Shape;1498;p53"/>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9" name="Google Shape;1499;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0" name="Google Shape;1500;p53"/>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1" name="Google Shape;1501;p53"/>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2" name="Google Shape;1502;p53"/>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3" name="Google Shape;1503;p53"/>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4" name="Google Shape;1504;p53"/>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5" name="Google Shape;1505;p53"/>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6" name="Google Shape;1506;p53"/>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7" name="Google Shape;1507;p53"/>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8" name="Google Shape;1508;p53"/>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9" name="Google Shape;1509;p53"/>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0" name="Google Shape;1510;p53"/>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1" name="Google Shape;1511;p53"/>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2" name="Google Shape;1512;p53"/>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3" name="Google Shape;1513;p53"/>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4" name="Google Shape;1514;p53"/>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5" name="Google Shape;1515;p53"/>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6" name="Google Shape;1516;p53"/>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7" name="Google Shape;1517;p53"/>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8" name="Google Shape;1518;p53"/>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9" name="Google Shape;1519;p53"/>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0" name="Google Shape;1520;p53"/>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1" name="Google Shape;1521;p53"/>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522" name="Google Shape;1522;p53"/>
            <p:cNvGrpSpPr/>
            <p:nvPr/>
          </p:nvGrpSpPr>
          <p:grpSpPr>
            <a:xfrm>
              <a:off x="9214555" y="1244711"/>
              <a:ext cx="2483318" cy="2784621"/>
              <a:chOff x="9214555" y="1244711"/>
              <a:chExt cx="2483318" cy="2784621"/>
            </a:xfrm>
          </p:grpSpPr>
          <p:sp>
            <p:nvSpPr>
              <p:cNvPr id="1523" name="Google Shape;1523;p53"/>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4" name="Google Shape;1524;p53"/>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5" name="Google Shape;1525;p53"/>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6" name="Google Shape;1526;p53"/>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7" name="Google Shape;1527;p53"/>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8" name="Google Shape;1528;p53"/>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9" name="Google Shape;1529;p53"/>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0" name="Google Shape;1530;p53"/>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1" name="Google Shape;1531;p53"/>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2" name="Google Shape;1532;p53"/>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3" name="Google Shape;1533;p53"/>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4" name="Google Shape;1534;p53"/>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5" name="Google Shape;1535;p53"/>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6" name="Google Shape;1536;p53"/>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7" name="Google Shape;1537;p53"/>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8" name="Google Shape;1538;p53"/>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9" name="Google Shape;1539;p53"/>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0" name="Google Shape;1540;p53"/>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1" name="Google Shape;1541;p53"/>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2" name="Google Shape;1542;p53"/>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3" name="Google Shape;1543;p53"/>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4" name="Google Shape;1544;p53"/>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5" name="Google Shape;1545;p53"/>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6" name="Google Shape;1546;p53"/>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7" name="Google Shape;1547;p53"/>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8" name="Google Shape;1548;p53"/>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9" name="Google Shape;1549;p53"/>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0" name="Google Shape;1550;p53"/>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1" name="Google Shape;1551;p53"/>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2" name="Google Shape;1552;p53"/>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3" name="Google Shape;1553;p53"/>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4" name="Google Shape;1554;p53"/>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5" name="Google Shape;1555;p53"/>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6" name="Google Shape;1556;p53"/>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7" name="Google Shape;1557;p53"/>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8" name="Google Shape;1558;p53"/>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9" name="Google Shape;1559;p53"/>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0" name="Google Shape;1560;p53"/>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1" name="Google Shape;1561;p53"/>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2" name="Google Shape;1562;p53"/>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3" name="Google Shape;1563;p53"/>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4" name="Google Shape;1564;p53"/>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5" name="Google Shape;1565;p53"/>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6" name="Google Shape;1566;p53"/>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7" name="Google Shape;1567;p53"/>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8" name="Google Shape;1568;p53"/>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9" name="Google Shape;1569;p53"/>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0" name="Google Shape;1570;p53"/>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1" name="Google Shape;1571;p53"/>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2" name="Google Shape;1572;p53"/>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3" name="Google Shape;1573;p53"/>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4" name="Google Shape;1574;p53"/>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5" name="Google Shape;1575;p53"/>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6" name="Google Shape;1576;p53"/>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7" name="Google Shape;1577;p53"/>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8" name="Google Shape;1578;p53"/>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9" name="Google Shape;1579;p53"/>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0" name="Google Shape;1580;p53"/>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1" name="Google Shape;1581;p53"/>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2" name="Google Shape;1582;p53"/>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3" name="Google Shape;1583;p53"/>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4" name="Google Shape;1584;p53"/>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5" name="Google Shape;1585;p53"/>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6" name="Google Shape;1586;p53"/>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7" name="Google Shape;1587;p53"/>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8" name="Google Shape;1588;p53"/>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9" name="Google Shape;1589;p53"/>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0" name="Google Shape;1590;p53"/>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sp>
          <p:nvSpPr>
            <p:cNvPr id="1591" name="Google Shape;1591;p53"/>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2" name="Google Shape;1592;p53"/>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3" name="Google Shape;1593;p53"/>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4" name="Google Shape;1594;p53"/>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5" name="Google Shape;1595;p53"/>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6" name="Google Shape;1596;p53"/>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7" name="Google Shape;1597;p53"/>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8" name="Google Shape;1598;p53"/>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9" name="Google Shape;1599;p53"/>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0" name="Google Shape;1600;p53"/>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1" name="Google Shape;1601;p53"/>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2" name="Google Shape;1602;p53"/>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3" name="Google Shape;1603;p53"/>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4" name="Google Shape;1604;p53"/>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5" name="Google Shape;1605;p53"/>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6" name="Google Shape;1606;p53"/>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7" name="Google Shape;1607;p53"/>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8" name="Google Shape;1608;p53"/>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9" name="Google Shape;1609;p53"/>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0" name="Google Shape;1610;p53"/>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1" name="Google Shape;1611;p53"/>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2" name="Google Shape;1612;p53"/>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3" name="Google Shape;1613;p53"/>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4" name="Google Shape;1614;p53"/>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5" name="Google Shape;1615;p53"/>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6" name="Google Shape;1616;p53"/>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7" name="Google Shape;1617;p53"/>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8" name="Google Shape;1618;p53"/>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9" name="Google Shape;1619;p53"/>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0" name="Google Shape;1620;p53"/>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1" name="Google Shape;1621;p53"/>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2" name="Google Shape;1622;p53"/>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3" name="Google Shape;1623;p53"/>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4" name="Google Shape;1624;p53"/>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5" name="Google Shape;1625;p53"/>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6" name="Google Shape;1626;p53"/>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7" name="Google Shape;1627;p53"/>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grpSp>
        <p:nvGrpSpPr>
          <p:cNvPr id="1628" name="Google Shape;1628;p53"/>
          <p:cNvGrpSpPr/>
          <p:nvPr/>
        </p:nvGrpSpPr>
        <p:grpSpPr>
          <a:xfrm>
            <a:off x="10313095" y="170029"/>
            <a:ext cx="1681551" cy="1081913"/>
            <a:chOff x="9887447" y="146051"/>
            <a:chExt cx="1681551" cy="1081913"/>
          </a:xfrm>
        </p:grpSpPr>
        <p:sp>
          <p:nvSpPr>
            <p:cNvPr id="1629" name="Google Shape;1629;p53"/>
            <p:cNvSpPr txBox="1"/>
            <p:nvPr/>
          </p:nvSpPr>
          <p:spPr>
            <a:xfrm>
              <a:off x="9887447" y="1074076"/>
              <a:ext cx="1681551"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1"/>
                </a:buClr>
                <a:buSzPts val="1200"/>
                <a:buFont typeface="Trebuchet MS"/>
                <a:buNone/>
              </a:pPr>
              <a:r>
                <a:rPr lang="en-US" sz="1000">
                  <a:solidFill>
                    <a:schemeClr val="accent2"/>
                  </a:solidFill>
                  <a:latin typeface="Trebuchet MS"/>
                  <a:ea typeface="Trebuchet MS"/>
                  <a:cs typeface="Trebuchet MS"/>
                  <a:sym typeface="Trebuchet MS"/>
                </a:rPr>
                <a:t>CERTIFICATE NO: DIPP114636</a:t>
              </a:r>
              <a:endParaRPr/>
            </a:p>
          </p:txBody>
        </p:sp>
        <p:pic>
          <p:nvPicPr>
            <p:cNvPr id="1630" name="Google Shape;1630;p53" descr="Startup India – About, Seed Fund Scheme, Benefits, Eligibility"/>
            <p:cNvPicPr preferRelativeResize="0"/>
            <p:nvPr/>
          </p:nvPicPr>
          <p:blipFill rotWithShape="1">
            <a:blip r:embed="rId3">
              <a:alphaModFix/>
            </a:blip>
            <a:srcRect/>
            <a:stretch/>
          </p:blipFill>
          <p:spPr>
            <a:xfrm>
              <a:off x="10004219" y="710732"/>
              <a:ext cx="1448006" cy="320146"/>
            </a:xfrm>
            <a:prstGeom prst="rect">
              <a:avLst/>
            </a:prstGeom>
            <a:noFill/>
            <a:ln>
              <a:noFill/>
            </a:ln>
          </p:spPr>
        </p:pic>
        <p:pic>
          <p:nvPicPr>
            <p:cNvPr id="1631" name="Google Shape;1631;p53" descr="10 logo designs of Government of India setups or companies - Best Logo and  Packaging Design Ideas | LogoPeople India Blog"/>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0563557" y="146051"/>
              <a:ext cx="329330" cy="524638"/>
            </a:xfrm>
            <a:prstGeom prst="rect">
              <a:avLst/>
            </a:prstGeom>
            <a:noFill/>
            <a:ln>
              <a:noFill/>
            </a:ln>
          </p:spPr>
        </p:pic>
      </p:grpSp>
      <p:sp>
        <p:nvSpPr>
          <p:cNvPr id="3" name="Google Shape;1089;p29">
            <a:extLst>
              <a:ext uri="{FF2B5EF4-FFF2-40B4-BE49-F238E27FC236}">
                <a16:creationId xmlns:a16="http://schemas.microsoft.com/office/drawing/2014/main" id="{5228EF70-F365-CFF5-57DC-A42BCCF47376}"/>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C989A65A-F7F9-3DEC-A6A9-FAD58F2CB77F}"/>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1632"/>
        <p:cNvGrpSpPr/>
        <p:nvPr/>
      </p:nvGrpSpPr>
      <p:grpSpPr>
        <a:xfrm>
          <a:off x="0" y="0"/>
          <a:ext cx="0" cy="0"/>
          <a:chOff x="0" y="0"/>
          <a:chExt cx="0" cy="0"/>
        </a:xfrm>
      </p:grpSpPr>
      <p:pic>
        <p:nvPicPr>
          <p:cNvPr id="1633" name="Google Shape;1633;p5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12192000" cy="5334000"/>
          </a:xfrm>
          <a:prstGeom prst="rect">
            <a:avLst/>
          </a:prstGeom>
          <a:noFill/>
          <a:ln>
            <a:noFill/>
          </a:ln>
        </p:spPr>
      </p:pic>
      <p:pic>
        <p:nvPicPr>
          <p:cNvPr id="1634" name="Google Shape;1634;p54"/>
          <p:cNvPicPr preferRelativeResize="0"/>
          <p:nvPr/>
        </p:nvPicPr>
        <p:blipFill rotWithShape="1">
          <a:blip r:embed="rId3">
            <a:alphaModFix/>
          </a:blip>
          <a:srcRect/>
          <a:stretch/>
        </p:blipFill>
        <p:spPr>
          <a:xfrm>
            <a:off x="106233" y="6049166"/>
            <a:ext cx="2201552" cy="663378"/>
          </a:xfrm>
          <a:prstGeom prst="rect">
            <a:avLst/>
          </a:prstGeom>
          <a:noFill/>
          <a:ln>
            <a:noFill/>
          </a:ln>
        </p:spPr>
      </p:pic>
      <p:sp>
        <p:nvSpPr>
          <p:cNvPr id="1635" name="Google Shape;1635;p54"/>
          <p:cNvSpPr/>
          <p:nvPr/>
        </p:nvSpPr>
        <p:spPr>
          <a:xfrm>
            <a:off x="2442255" y="4277360"/>
            <a:ext cx="9749745" cy="1658882"/>
          </a:xfrm>
          <a:prstGeom prst="rect">
            <a:avLst/>
          </a:prstGeom>
          <a:solidFill>
            <a:srgbClr val="303540">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636" name="Google Shape;1636;p54"/>
          <p:cNvSpPr txBox="1">
            <a:spLocks noGrp="1"/>
          </p:cNvSpPr>
          <p:nvPr>
            <p:ph type="ctrTitle"/>
          </p:nvPr>
        </p:nvSpPr>
        <p:spPr>
          <a:xfrm>
            <a:off x="2617693" y="4561840"/>
            <a:ext cx="9403977" cy="71768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Trebuchet MS"/>
              <a:buNone/>
              <a:defRPr sz="4000" b="1">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7" name="Google Shape;1637;p54"/>
          <p:cNvSpPr txBox="1">
            <a:spLocks noGrp="1"/>
          </p:cNvSpPr>
          <p:nvPr>
            <p:ph type="subTitle" idx="1"/>
          </p:nvPr>
        </p:nvSpPr>
        <p:spPr>
          <a:xfrm>
            <a:off x="2617695" y="5303485"/>
            <a:ext cx="9403976" cy="335509"/>
          </a:xfrm>
          <a:prstGeom prst="rect">
            <a:avLst/>
          </a:prstGeom>
          <a:noFill/>
          <a:ln>
            <a:noFill/>
          </a:ln>
        </p:spPr>
        <p:txBody>
          <a:bodyPr spcFirstLastPara="1" wrap="square" lIns="91425" tIns="45700" rIns="91425" bIns="45700" anchor="ctr" anchorCtr="0">
            <a:noAutofit/>
          </a:bodyPr>
          <a:lstStyle>
            <a:lvl1pPr lvl="0" algn="l">
              <a:lnSpc>
                <a:spcPct val="90000"/>
              </a:lnSpc>
              <a:spcBef>
                <a:spcPts val="1000"/>
              </a:spcBef>
              <a:spcAft>
                <a:spcPts val="0"/>
              </a:spcAft>
              <a:buSzPts val="24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38" name="Google Shape;1638;p54"/>
          <p:cNvSpPr/>
          <p:nvPr/>
        </p:nvSpPr>
        <p:spPr>
          <a:xfrm>
            <a:off x="12100556" y="5230777"/>
            <a:ext cx="91440" cy="704447"/>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10C65A38-FDB4-7368-73B5-DC0F48BCEFEA}"/>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6_Title and Content">
  <p:cSld name="6_Title and Content">
    <p:bg>
      <p:bgPr>
        <a:solidFill>
          <a:schemeClr val="lt1"/>
        </a:solidFill>
        <a:effectLst/>
      </p:bgPr>
    </p:bg>
    <p:spTree>
      <p:nvGrpSpPr>
        <p:cNvPr id="1" name="Shape 1711"/>
        <p:cNvGrpSpPr/>
        <p:nvPr/>
      </p:nvGrpSpPr>
      <p:grpSpPr>
        <a:xfrm>
          <a:off x="0" y="0"/>
          <a:ext cx="0" cy="0"/>
          <a:chOff x="0" y="0"/>
          <a:chExt cx="0" cy="0"/>
        </a:xfrm>
      </p:grpSpPr>
      <p:grpSp>
        <p:nvGrpSpPr>
          <p:cNvPr id="1712" name="Google Shape;1712;p59"/>
          <p:cNvGrpSpPr/>
          <p:nvPr/>
        </p:nvGrpSpPr>
        <p:grpSpPr>
          <a:xfrm>
            <a:off x="6653919" y="0"/>
            <a:ext cx="5538081" cy="4536415"/>
            <a:chOff x="6653919" y="0"/>
            <a:chExt cx="5538081" cy="4536415"/>
          </a:xfrm>
        </p:grpSpPr>
        <p:pic>
          <p:nvPicPr>
            <p:cNvPr id="1713" name="Google Shape;1713;p59"/>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14" name="Google Shape;1714;p59"/>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15" name="Google Shape;1715;p59"/>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6" name="Google Shape;1716;p59"/>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17" name="Google Shape;1717;p59"/>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18" name="Google Shape;1718;p5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20" name="Google Shape;1720;p59"/>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21" name="Google Shape;1721;p59"/>
          <p:cNvSpPr txBox="1">
            <a:spLocks noGrp="1"/>
          </p:cNvSpPr>
          <p:nvPr>
            <p:ph type="body" idx="2"/>
          </p:nvPr>
        </p:nvSpPr>
        <p:spPr>
          <a:xfrm>
            <a:off x="6185769" y="1180618"/>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2" name="Google Shape;1722;p5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B35F21F1-25CD-8EE0-5D4B-5C61031D39D2}"/>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_Title and Content">
  <p:cSld name="9_Title and Content">
    <p:bg>
      <p:bgPr>
        <a:solidFill>
          <a:schemeClr val="lt1"/>
        </a:solidFill>
        <a:effectLst/>
      </p:bgPr>
    </p:bg>
    <p:spTree>
      <p:nvGrpSpPr>
        <p:cNvPr id="1" name="Shape 1754"/>
        <p:cNvGrpSpPr/>
        <p:nvPr/>
      </p:nvGrpSpPr>
      <p:grpSpPr>
        <a:xfrm>
          <a:off x="0" y="0"/>
          <a:ext cx="0" cy="0"/>
          <a:chOff x="0" y="0"/>
          <a:chExt cx="0" cy="0"/>
        </a:xfrm>
      </p:grpSpPr>
      <p:sp>
        <p:nvSpPr>
          <p:cNvPr id="1755" name="Google Shape;1755;p63"/>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56" name="Google Shape;1756;p63"/>
          <p:cNvPicPr preferRelativeResize="0"/>
          <p:nvPr/>
        </p:nvPicPr>
        <p:blipFill rotWithShape="1">
          <a:blip r:embed="rId2">
            <a:alphaModFix/>
          </a:blip>
          <a:srcRect/>
          <a:stretch/>
        </p:blipFill>
        <p:spPr>
          <a:xfrm>
            <a:off x="1" y="1700784"/>
            <a:ext cx="12191999" cy="2651760"/>
          </a:xfrm>
          <a:prstGeom prst="rect">
            <a:avLst/>
          </a:prstGeom>
          <a:noFill/>
          <a:ln>
            <a:noFill/>
          </a:ln>
        </p:spPr>
      </p:pic>
      <p:sp>
        <p:nvSpPr>
          <p:cNvPr id="1757" name="Google Shape;1757;p63"/>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8" name="Google Shape;1758;p63"/>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9" name="Google Shape;1759;p6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1" name="Google Shape;1761;p6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F7DD113E-34BC-3034-B519-9F978B83810A}"/>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image" Target="../media/image1.emf"/><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oleObject" Target="../embeddings/oleObject4.bin"/><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tags" Target="../tags/tag5.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theme" Target="../theme/theme2.xml"/><Relationship Id="rId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693A109-622A-B4EA-BDF6-C097C4668827}"/>
              </a:ext>
            </a:extLst>
          </p:cNvPr>
          <p:cNvGraphicFramePr>
            <a:graphicFrameLocks noChangeAspect="1"/>
          </p:cNvGraphicFramePr>
          <p:nvPr userDrawn="1">
            <p:custDataLst>
              <p:tags r:id="rId23"/>
            </p:custDataLst>
            <p:extLst>
              <p:ext uri="{D42A27DB-BD31-4B8C-83A1-F6EECF244321}">
                <p14:modId xmlns:p14="http://schemas.microsoft.com/office/powerpoint/2010/main" val="18757316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4" imgW="347" imgH="348" progId="TCLayout.ActiveDocument.1">
                  <p:embed/>
                </p:oleObj>
              </mc:Choice>
              <mc:Fallback>
                <p:oleObj name="think-cell Slide" r:id="rId24" imgW="347" imgH="348" progId="TCLayout.ActiveDocument.1">
                  <p:embed/>
                  <p:pic>
                    <p:nvPicPr>
                      <p:cNvPr id="2" name="Object 1" hidden="1">
                        <a:extLst>
                          <a:ext uri="{FF2B5EF4-FFF2-40B4-BE49-F238E27FC236}">
                            <a16:creationId xmlns:a16="http://schemas.microsoft.com/office/drawing/2014/main" id="{2693A109-622A-B4EA-BDF6-C097C4668827}"/>
                          </a:ext>
                        </a:extLst>
                      </p:cNvPr>
                      <p:cNvPicPr/>
                      <p:nvPr/>
                    </p:nvPicPr>
                    <p:blipFill>
                      <a:blip r:embed="rId25"/>
                      <a:stretch>
                        <a:fillRect/>
                      </a:stretch>
                    </p:blipFill>
                    <p:spPr>
                      <a:xfrm>
                        <a:off x="1588" y="1588"/>
                        <a:ext cx="1588" cy="1588"/>
                      </a:xfrm>
                      <a:prstGeom prst="rect">
                        <a:avLst/>
                      </a:prstGeom>
                    </p:spPr>
                  </p:pic>
                </p:oleObj>
              </mc:Fallback>
            </mc:AlternateContent>
          </a:graphicData>
        </a:graphic>
      </p:graphicFrame>
      <p:sp>
        <p:nvSpPr>
          <p:cNvPr id="10" name="Google Shape;1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rebuchet MS"/>
              <a:buNone/>
              <a:defRPr sz="4400" b="0"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41960" algn="l" rtl="0">
              <a:lnSpc>
                <a:spcPct val="90000"/>
              </a:lnSpc>
              <a:spcBef>
                <a:spcPts val="1000"/>
              </a:spcBef>
              <a:spcAft>
                <a:spcPts val="0"/>
              </a:spcAft>
              <a:buClr>
                <a:schemeClr val="accent1"/>
              </a:buClr>
              <a:buSzPts val="3360"/>
              <a:buFont typeface="Trebuchet MS"/>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2" name="Google Shape;1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 name="Google Shape;1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4" name="Google Shape;1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C8D90"/>
                </a:solidFill>
                <a:latin typeface="Trebuchet MS"/>
                <a:ea typeface="Trebuchet MS"/>
                <a:cs typeface="Trebuchet MS"/>
                <a:sym typeface="Trebuchet MS"/>
              </a:defRPr>
            </a:lvl1pPr>
            <a:lvl2pPr marL="0" marR="0" lvl="1" indent="0" algn="r" rtl="0">
              <a:spcBef>
                <a:spcPts val="0"/>
              </a:spcBef>
              <a:buNone/>
              <a:defRPr sz="1200" b="0" i="0" u="none" strike="noStrike" cap="none">
                <a:solidFill>
                  <a:srgbClr val="8C8D90"/>
                </a:solidFill>
                <a:latin typeface="Trebuchet MS"/>
                <a:ea typeface="Trebuchet MS"/>
                <a:cs typeface="Trebuchet MS"/>
                <a:sym typeface="Trebuchet MS"/>
              </a:defRPr>
            </a:lvl2pPr>
            <a:lvl3pPr marL="0" marR="0" lvl="2" indent="0" algn="r" rtl="0">
              <a:spcBef>
                <a:spcPts val="0"/>
              </a:spcBef>
              <a:buNone/>
              <a:defRPr sz="1200" b="0" i="0" u="none" strike="noStrike" cap="none">
                <a:solidFill>
                  <a:srgbClr val="8C8D90"/>
                </a:solidFill>
                <a:latin typeface="Trebuchet MS"/>
                <a:ea typeface="Trebuchet MS"/>
                <a:cs typeface="Trebuchet MS"/>
                <a:sym typeface="Trebuchet MS"/>
              </a:defRPr>
            </a:lvl3pPr>
            <a:lvl4pPr marL="0" marR="0" lvl="3" indent="0" algn="r" rtl="0">
              <a:spcBef>
                <a:spcPts val="0"/>
              </a:spcBef>
              <a:buNone/>
              <a:defRPr sz="1200" b="0" i="0" u="none" strike="noStrike" cap="none">
                <a:solidFill>
                  <a:srgbClr val="8C8D90"/>
                </a:solidFill>
                <a:latin typeface="Trebuchet MS"/>
                <a:ea typeface="Trebuchet MS"/>
                <a:cs typeface="Trebuchet MS"/>
                <a:sym typeface="Trebuchet MS"/>
              </a:defRPr>
            </a:lvl4pPr>
            <a:lvl5pPr marL="0" marR="0" lvl="4" indent="0" algn="r" rtl="0">
              <a:spcBef>
                <a:spcPts val="0"/>
              </a:spcBef>
              <a:buNone/>
              <a:defRPr sz="1200" b="0" i="0" u="none" strike="noStrike" cap="none">
                <a:solidFill>
                  <a:srgbClr val="8C8D90"/>
                </a:solidFill>
                <a:latin typeface="Trebuchet MS"/>
                <a:ea typeface="Trebuchet MS"/>
                <a:cs typeface="Trebuchet MS"/>
                <a:sym typeface="Trebuchet MS"/>
              </a:defRPr>
            </a:lvl5pPr>
            <a:lvl6pPr marL="0" marR="0" lvl="5" indent="0" algn="r" rtl="0">
              <a:spcBef>
                <a:spcPts val="0"/>
              </a:spcBef>
              <a:buNone/>
              <a:defRPr sz="1200" b="0" i="0" u="none" strike="noStrike" cap="none">
                <a:solidFill>
                  <a:srgbClr val="8C8D90"/>
                </a:solidFill>
                <a:latin typeface="Trebuchet MS"/>
                <a:ea typeface="Trebuchet MS"/>
                <a:cs typeface="Trebuchet MS"/>
                <a:sym typeface="Trebuchet MS"/>
              </a:defRPr>
            </a:lvl6pPr>
            <a:lvl7pPr marL="0" marR="0" lvl="6" indent="0" algn="r" rtl="0">
              <a:spcBef>
                <a:spcPts val="0"/>
              </a:spcBef>
              <a:buNone/>
              <a:defRPr sz="1200" b="0" i="0" u="none" strike="noStrike" cap="none">
                <a:solidFill>
                  <a:srgbClr val="8C8D90"/>
                </a:solidFill>
                <a:latin typeface="Trebuchet MS"/>
                <a:ea typeface="Trebuchet MS"/>
                <a:cs typeface="Trebuchet MS"/>
                <a:sym typeface="Trebuchet MS"/>
              </a:defRPr>
            </a:lvl7pPr>
            <a:lvl8pPr marL="0" marR="0" lvl="7" indent="0" algn="r" rtl="0">
              <a:spcBef>
                <a:spcPts val="0"/>
              </a:spcBef>
              <a:buNone/>
              <a:defRPr sz="1200" b="0" i="0" u="none" strike="noStrike" cap="none">
                <a:solidFill>
                  <a:srgbClr val="8C8D90"/>
                </a:solidFill>
                <a:latin typeface="Trebuchet MS"/>
                <a:ea typeface="Trebuchet MS"/>
                <a:cs typeface="Trebuchet MS"/>
                <a:sym typeface="Trebuchet MS"/>
              </a:defRPr>
            </a:lvl8pPr>
            <a:lvl9pPr marL="0" marR="0" lvl="8" indent="0" algn="r" rtl="0">
              <a:spcBef>
                <a:spcPts val="0"/>
              </a:spcBef>
              <a:buNone/>
              <a:defRPr sz="1200" b="0" i="0" u="none" strike="noStrike" cap="none">
                <a:solidFill>
                  <a:srgbClr val="8C8D9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5" r:id="rId1"/>
    <p:sldLayoutId id="2147483683" r:id="rId2"/>
    <p:sldLayoutId id="2147483685" r:id="rId3"/>
    <p:sldLayoutId id="2147483682" r:id="rId4"/>
    <p:sldLayoutId id="2147483684" r:id="rId5"/>
    <p:sldLayoutId id="2147483654" r:id="rId6"/>
    <p:sldLayoutId id="2147483655" r:id="rId7"/>
    <p:sldLayoutId id="2147483660" r:id="rId8"/>
    <p:sldLayoutId id="2147483664" r:id="rId9"/>
    <p:sldLayoutId id="2147483665" r:id="rId10"/>
    <p:sldLayoutId id="2147483666" r:id="rId11"/>
    <p:sldLayoutId id="2147483667" r:id="rId12"/>
    <p:sldLayoutId id="2147483669" r:id="rId13"/>
    <p:sldLayoutId id="2147483670" r:id="rId14"/>
    <p:sldLayoutId id="2147483671" r:id="rId15"/>
    <p:sldLayoutId id="2147483672" r:id="rId16"/>
    <p:sldLayoutId id="2147483679" r:id="rId17"/>
    <p:sldLayoutId id="2147483680" r:id="rId18"/>
    <p:sldLayoutId id="2147483681" r:id="rId19"/>
    <p:sldLayoutId id="2147483686" r:id="rId20"/>
    <p:sldLayoutId id="2147483688"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693A109-622A-B4EA-BDF6-C097C4668827}"/>
              </a:ext>
            </a:extLst>
          </p:cNvPr>
          <p:cNvGraphicFramePr>
            <a:graphicFrameLocks noChangeAspect="1"/>
          </p:cNvGraphicFramePr>
          <p:nvPr userDrawn="1">
            <p:custDataLst>
              <p:tags r:id="rId31"/>
            </p:custDataLst>
            <p:extLst>
              <p:ext uri="{D42A27DB-BD31-4B8C-83A1-F6EECF244321}">
                <p14:modId xmlns:p14="http://schemas.microsoft.com/office/powerpoint/2010/main" val="18757316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2" imgW="347" imgH="348" progId="TCLayout.ActiveDocument.1">
                  <p:embed/>
                </p:oleObj>
              </mc:Choice>
              <mc:Fallback>
                <p:oleObj name="think-cell Slide" r:id="rId32" imgW="347" imgH="348" progId="TCLayout.ActiveDocument.1">
                  <p:embed/>
                  <p:pic>
                    <p:nvPicPr>
                      <p:cNvPr id="2" name="Object 1" hidden="1">
                        <a:extLst>
                          <a:ext uri="{FF2B5EF4-FFF2-40B4-BE49-F238E27FC236}">
                            <a16:creationId xmlns:a16="http://schemas.microsoft.com/office/drawing/2014/main" id="{2693A109-622A-B4EA-BDF6-C097C4668827}"/>
                          </a:ext>
                        </a:extLst>
                      </p:cNvPr>
                      <p:cNvPicPr/>
                      <p:nvPr/>
                    </p:nvPicPr>
                    <p:blipFill>
                      <a:blip r:embed="rId33"/>
                      <a:stretch>
                        <a:fillRect/>
                      </a:stretch>
                    </p:blipFill>
                    <p:spPr>
                      <a:xfrm>
                        <a:off x="1588" y="1588"/>
                        <a:ext cx="1588" cy="1588"/>
                      </a:xfrm>
                      <a:prstGeom prst="rect">
                        <a:avLst/>
                      </a:prstGeom>
                    </p:spPr>
                  </p:pic>
                </p:oleObj>
              </mc:Fallback>
            </mc:AlternateContent>
          </a:graphicData>
        </a:graphic>
      </p:graphicFrame>
      <p:sp>
        <p:nvSpPr>
          <p:cNvPr id="10" name="Google Shape;1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rebuchet MS"/>
              <a:buNone/>
              <a:defRPr sz="4400" b="0"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41960" algn="l" rtl="0">
              <a:lnSpc>
                <a:spcPct val="90000"/>
              </a:lnSpc>
              <a:spcBef>
                <a:spcPts val="1000"/>
              </a:spcBef>
              <a:spcAft>
                <a:spcPts val="0"/>
              </a:spcAft>
              <a:buClr>
                <a:schemeClr val="accent1"/>
              </a:buClr>
              <a:buSzPts val="3360"/>
              <a:buFont typeface="Trebuchet MS"/>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2" name="Google Shape;1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 name="Google Shape;1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4" name="Google Shape;1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C8D90"/>
                </a:solidFill>
                <a:latin typeface="Trebuchet MS"/>
                <a:ea typeface="Trebuchet MS"/>
                <a:cs typeface="Trebuchet MS"/>
                <a:sym typeface="Trebuchet MS"/>
              </a:defRPr>
            </a:lvl1pPr>
            <a:lvl2pPr marL="0" marR="0" lvl="1" indent="0" algn="r" rtl="0">
              <a:spcBef>
                <a:spcPts val="0"/>
              </a:spcBef>
              <a:buNone/>
              <a:defRPr sz="1200" b="0" i="0" u="none" strike="noStrike" cap="none">
                <a:solidFill>
                  <a:srgbClr val="8C8D90"/>
                </a:solidFill>
                <a:latin typeface="Trebuchet MS"/>
                <a:ea typeface="Trebuchet MS"/>
                <a:cs typeface="Trebuchet MS"/>
                <a:sym typeface="Trebuchet MS"/>
              </a:defRPr>
            </a:lvl2pPr>
            <a:lvl3pPr marL="0" marR="0" lvl="2" indent="0" algn="r" rtl="0">
              <a:spcBef>
                <a:spcPts val="0"/>
              </a:spcBef>
              <a:buNone/>
              <a:defRPr sz="1200" b="0" i="0" u="none" strike="noStrike" cap="none">
                <a:solidFill>
                  <a:srgbClr val="8C8D90"/>
                </a:solidFill>
                <a:latin typeface="Trebuchet MS"/>
                <a:ea typeface="Trebuchet MS"/>
                <a:cs typeface="Trebuchet MS"/>
                <a:sym typeface="Trebuchet MS"/>
              </a:defRPr>
            </a:lvl3pPr>
            <a:lvl4pPr marL="0" marR="0" lvl="3" indent="0" algn="r" rtl="0">
              <a:spcBef>
                <a:spcPts val="0"/>
              </a:spcBef>
              <a:buNone/>
              <a:defRPr sz="1200" b="0" i="0" u="none" strike="noStrike" cap="none">
                <a:solidFill>
                  <a:srgbClr val="8C8D90"/>
                </a:solidFill>
                <a:latin typeface="Trebuchet MS"/>
                <a:ea typeface="Trebuchet MS"/>
                <a:cs typeface="Trebuchet MS"/>
                <a:sym typeface="Trebuchet MS"/>
              </a:defRPr>
            </a:lvl4pPr>
            <a:lvl5pPr marL="0" marR="0" lvl="4" indent="0" algn="r" rtl="0">
              <a:spcBef>
                <a:spcPts val="0"/>
              </a:spcBef>
              <a:buNone/>
              <a:defRPr sz="1200" b="0" i="0" u="none" strike="noStrike" cap="none">
                <a:solidFill>
                  <a:srgbClr val="8C8D90"/>
                </a:solidFill>
                <a:latin typeface="Trebuchet MS"/>
                <a:ea typeface="Trebuchet MS"/>
                <a:cs typeface="Trebuchet MS"/>
                <a:sym typeface="Trebuchet MS"/>
              </a:defRPr>
            </a:lvl5pPr>
            <a:lvl6pPr marL="0" marR="0" lvl="5" indent="0" algn="r" rtl="0">
              <a:spcBef>
                <a:spcPts val="0"/>
              </a:spcBef>
              <a:buNone/>
              <a:defRPr sz="1200" b="0" i="0" u="none" strike="noStrike" cap="none">
                <a:solidFill>
                  <a:srgbClr val="8C8D90"/>
                </a:solidFill>
                <a:latin typeface="Trebuchet MS"/>
                <a:ea typeface="Trebuchet MS"/>
                <a:cs typeface="Trebuchet MS"/>
                <a:sym typeface="Trebuchet MS"/>
              </a:defRPr>
            </a:lvl6pPr>
            <a:lvl7pPr marL="0" marR="0" lvl="6" indent="0" algn="r" rtl="0">
              <a:spcBef>
                <a:spcPts val="0"/>
              </a:spcBef>
              <a:buNone/>
              <a:defRPr sz="1200" b="0" i="0" u="none" strike="noStrike" cap="none">
                <a:solidFill>
                  <a:srgbClr val="8C8D90"/>
                </a:solidFill>
                <a:latin typeface="Trebuchet MS"/>
                <a:ea typeface="Trebuchet MS"/>
                <a:cs typeface="Trebuchet MS"/>
                <a:sym typeface="Trebuchet MS"/>
              </a:defRPr>
            </a:lvl7pPr>
            <a:lvl8pPr marL="0" marR="0" lvl="7" indent="0" algn="r" rtl="0">
              <a:spcBef>
                <a:spcPts val="0"/>
              </a:spcBef>
              <a:buNone/>
              <a:defRPr sz="1200" b="0" i="0" u="none" strike="noStrike" cap="none">
                <a:solidFill>
                  <a:srgbClr val="8C8D90"/>
                </a:solidFill>
                <a:latin typeface="Trebuchet MS"/>
                <a:ea typeface="Trebuchet MS"/>
                <a:cs typeface="Trebuchet MS"/>
                <a:sym typeface="Trebuchet MS"/>
              </a:defRPr>
            </a:lvl8pPr>
            <a:lvl9pPr marL="0" marR="0" lvl="8" indent="0" algn="r" rtl="0">
              <a:spcBef>
                <a:spcPts val="0"/>
              </a:spcBef>
              <a:buNone/>
              <a:defRPr sz="1200" b="0" i="0" u="none" strike="noStrike" cap="none">
                <a:solidFill>
                  <a:srgbClr val="8C8D9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11769388"/>
      </p:ext>
    </p:extLst>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38.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38.emf"/></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ds-stratgic-work/PygWalker-Visualization-with-python.git" TargetMode="Externa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19.jpeg"/><Relationship Id="rId5" Type="http://schemas.openxmlformats.org/officeDocument/2006/relationships/image" Target="../media/image1.emf"/><Relationship Id="rId4" Type="http://schemas.openxmlformats.org/officeDocument/2006/relationships/oleObject" Target="../embeddings/oleObject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57"/>
        <p:cNvGrpSpPr/>
        <p:nvPr/>
      </p:nvGrpSpPr>
      <p:grpSpPr>
        <a:xfrm>
          <a:off x="0" y="0"/>
          <a:ext cx="0" cy="0"/>
          <a:chOff x="0" y="0"/>
          <a:chExt cx="0" cy="0"/>
        </a:xfrm>
      </p:grpSpPr>
      <p:sp>
        <p:nvSpPr>
          <p:cNvPr id="3158" name="Google Shape;3158;p1"/>
          <p:cNvSpPr txBox="1">
            <a:spLocks noGrp="1"/>
          </p:cNvSpPr>
          <p:nvPr>
            <p:ph type="ctrTitle"/>
          </p:nvPr>
        </p:nvSpPr>
        <p:spPr>
          <a:xfrm>
            <a:off x="489771" y="2375691"/>
            <a:ext cx="8003989" cy="1107996"/>
          </a:xfrm>
        </p:spPr>
        <p:txBody>
          <a:bodyPr/>
          <a:lstStyle/>
          <a:p>
            <a:pPr algn="l"/>
            <a:r>
              <a:rPr lang="en-US" sz="3600" b="1" i="0" dirty="0">
                <a:effectLst/>
                <a:highlight>
                  <a:srgbClr val="FFFFFF"/>
                </a:highlight>
                <a:latin typeface="+mn-lt"/>
              </a:rPr>
              <a:t>PyGWalker -  a visual guide to navigate Styles with Python</a:t>
            </a:r>
          </a:p>
        </p:txBody>
      </p:sp>
    </p:spTree>
    <p:extLst>
      <p:ext uri="{BB962C8B-B14F-4D97-AF65-F5344CB8AC3E}">
        <p14:creationId xmlns:p14="http://schemas.microsoft.com/office/powerpoint/2010/main" val="4218762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96"/>
        <p:cNvGrpSpPr/>
        <p:nvPr/>
      </p:nvGrpSpPr>
      <p:grpSpPr>
        <a:xfrm>
          <a:off x="0" y="0"/>
          <a:ext cx="0" cy="0"/>
          <a:chOff x="0" y="0"/>
          <a:chExt cx="0" cy="0"/>
        </a:xfrm>
      </p:grpSpPr>
      <p:sp>
        <p:nvSpPr>
          <p:cNvPr id="9497" name="Google Shape;9497;p5"/>
          <p:cNvSpPr txBox="1">
            <a:spLocks noGrp="1"/>
          </p:cNvSpPr>
          <p:nvPr>
            <p:ph type="title"/>
          </p:nvPr>
        </p:nvSpPr>
        <p:spPr>
          <a:xfrm>
            <a:off x="355601" y="367504"/>
            <a:ext cx="4157405" cy="492443"/>
          </a:xfrm>
        </p:spPr>
        <p:txBody>
          <a:bodyPr/>
          <a:lstStyle/>
          <a:p>
            <a:pPr lvl="0"/>
            <a:r>
              <a:rPr lang="en-IN" dirty="0"/>
              <a:t>Content</a:t>
            </a:r>
          </a:p>
        </p:txBody>
      </p:sp>
      <p:grpSp>
        <p:nvGrpSpPr>
          <p:cNvPr id="9537" name="Group 9536">
            <a:extLst>
              <a:ext uri="{FF2B5EF4-FFF2-40B4-BE49-F238E27FC236}">
                <a16:creationId xmlns:a16="http://schemas.microsoft.com/office/drawing/2014/main" id="{617646E6-E2AC-113E-0CF6-8CBEDA305D0D}"/>
              </a:ext>
            </a:extLst>
          </p:cNvPr>
          <p:cNvGrpSpPr/>
          <p:nvPr/>
        </p:nvGrpSpPr>
        <p:grpSpPr>
          <a:xfrm>
            <a:off x="476251" y="1466040"/>
            <a:ext cx="863600" cy="863600"/>
            <a:chOff x="476251" y="1248344"/>
            <a:chExt cx="863600" cy="863600"/>
          </a:xfrm>
        </p:grpSpPr>
        <p:sp>
          <p:nvSpPr>
            <p:cNvPr id="9518" name="Oval 9517">
              <a:extLst>
                <a:ext uri="{FF2B5EF4-FFF2-40B4-BE49-F238E27FC236}">
                  <a16:creationId xmlns:a16="http://schemas.microsoft.com/office/drawing/2014/main" id="{91D6BCA3-CDC7-75A7-C59B-B61AF81857A1}"/>
                </a:ext>
              </a:extLst>
            </p:cNvPr>
            <p:cNvSpPr/>
            <p:nvPr/>
          </p:nvSpPr>
          <p:spPr>
            <a:xfrm>
              <a:off x="476251" y="1248344"/>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9474" name="Google Shape;9522;p5">
              <a:extLst>
                <a:ext uri="{FF2B5EF4-FFF2-40B4-BE49-F238E27FC236}">
                  <a16:creationId xmlns:a16="http://schemas.microsoft.com/office/drawing/2014/main" id="{9C843208-53EF-79DA-4983-E05AE643742B}"/>
                </a:ext>
              </a:extLst>
            </p:cNvPr>
            <p:cNvGrpSpPr/>
            <p:nvPr/>
          </p:nvGrpSpPr>
          <p:grpSpPr>
            <a:xfrm>
              <a:off x="686222" y="1431334"/>
              <a:ext cx="443659" cy="497620"/>
              <a:chOff x="33861373" y="9493843"/>
              <a:chExt cx="2567635" cy="2879928"/>
            </a:xfrm>
          </p:grpSpPr>
          <p:sp>
            <p:nvSpPr>
              <p:cNvPr id="9475" name="Google Shape;9523;p5">
                <a:extLst>
                  <a:ext uri="{FF2B5EF4-FFF2-40B4-BE49-F238E27FC236}">
                    <a16:creationId xmlns:a16="http://schemas.microsoft.com/office/drawing/2014/main" id="{32AC4274-D7E7-71C7-C3BF-D7D4B39C1D05}"/>
                  </a:ext>
                </a:extLst>
              </p:cNvPr>
              <p:cNvSpPr/>
              <p:nvPr/>
            </p:nvSpPr>
            <p:spPr>
              <a:xfrm>
                <a:off x="34793255" y="10136372"/>
                <a:ext cx="328948" cy="648444"/>
              </a:xfrm>
              <a:custGeom>
                <a:avLst/>
                <a:gdLst/>
                <a:ahLst/>
                <a:cxnLst/>
                <a:rect l="l" t="t" r="r" b="b"/>
                <a:pathLst>
                  <a:path w="328948" h="648444" extrusionOk="0">
                    <a:moveTo>
                      <a:pt x="164703" y="136815"/>
                    </a:moveTo>
                    <a:cubicBezTo>
                      <a:pt x="212849" y="136815"/>
                      <a:pt x="252005" y="170563"/>
                      <a:pt x="252005" y="211956"/>
                    </a:cubicBezTo>
                    <a:cubicBezTo>
                      <a:pt x="252005" y="233108"/>
                      <a:pt x="269096" y="250199"/>
                      <a:pt x="290248" y="250199"/>
                    </a:cubicBezTo>
                    <a:cubicBezTo>
                      <a:pt x="311400" y="250199"/>
                      <a:pt x="328492" y="233107"/>
                      <a:pt x="328492" y="211956"/>
                    </a:cubicBezTo>
                    <a:cubicBezTo>
                      <a:pt x="328492" y="140400"/>
                      <a:pt x="274480" y="80549"/>
                      <a:pt x="202489" y="64803"/>
                    </a:cubicBezTo>
                    <a:lnTo>
                      <a:pt x="202489" y="38244"/>
                    </a:lnTo>
                    <a:cubicBezTo>
                      <a:pt x="202489" y="17091"/>
                      <a:pt x="185398" y="0"/>
                      <a:pt x="164246" y="0"/>
                    </a:cubicBezTo>
                    <a:cubicBezTo>
                      <a:pt x="143094" y="0"/>
                      <a:pt x="126002" y="17092"/>
                      <a:pt x="126002" y="38244"/>
                    </a:cubicBezTo>
                    <a:lnTo>
                      <a:pt x="126002" y="64803"/>
                    </a:lnTo>
                    <a:cubicBezTo>
                      <a:pt x="54012" y="81004"/>
                      <a:pt x="0" y="140400"/>
                      <a:pt x="0" y="211956"/>
                    </a:cubicBezTo>
                    <a:cubicBezTo>
                      <a:pt x="0" y="295651"/>
                      <a:pt x="73794" y="364062"/>
                      <a:pt x="164246" y="364062"/>
                    </a:cubicBezTo>
                    <a:cubicBezTo>
                      <a:pt x="212393" y="364062"/>
                      <a:pt x="251549" y="397810"/>
                      <a:pt x="251549" y="439203"/>
                    </a:cubicBezTo>
                    <a:cubicBezTo>
                      <a:pt x="251549" y="480596"/>
                      <a:pt x="212393" y="514344"/>
                      <a:pt x="164246" y="514344"/>
                    </a:cubicBezTo>
                    <a:cubicBezTo>
                      <a:pt x="116100" y="514344"/>
                      <a:pt x="76944" y="480596"/>
                      <a:pt x="76944" y="439203"/>
                    </a:cubicBezTo>
                    <a:cubicBezTo>
                      <a:pt x="76944" y="418051"/>
                      <a:pt x="59852" y="400960"/>
                      <a:pt x="38701" y="400960"/>
                    </a:cubicBezTo>
                    <a:cubicBezTo>
                      <a:pt x="17548" y="400960"/>
                      <a:pt x="457" y="418051"/>
                      <a:pt x="457" y="439203"/>
                    </a:cubicBezTo>
                    <a:cubicBezTo>
                      <a:pt x="457" y="510759"/>
                      <a:pt x="54469" y="570610"/>
                      <a:pt x="126459" y="586356"/>
                    </a:cubicBezTo>
                    <a:lnTo>
                      <a:pt x="126459" y="610201"/>
                    </a:lnTo>
                    <a:cubicBezTo>
                      <a:pt x="126459" y="631354"/>
                      <a:pt x="143551" y="648445"/>
                      <a:pt x="164703" y="648445"/>
                    </a:cubicBezTo>
                    <a:cubicBezTo>
                      <a:pt x="185855" y="648445"/>
                      <a:pt x="202947" y="631353"/>
                      <a:pt x="202947" y="610201"/>
                    </a:cubicBezTo>
                    <a:lnTo>
                      <a:pt x="202947" y="586356"/>
                    </a:lnTo>
                    <a:cubicBezTo>
                      <a:pt x="274937" y="570155"/>
                      <a:pt x="328949" y="510759"/>
                      <a:pt x="328949" y="439203"/>
                    </a:cubicBezTo>
                    <a:cubicBezTo>
                      <a:pt x="328949" y="355507"/>
                      <a:pt x="255155" y="287097"/>
                      <a:pt x="164703" y="287097"/>
                    </a:cubicBezTo>
                    <a:cubicBezTo>
                      <a:pt x="116556" y="287097"/>
                      <a:pt x="77400" y="253348"/>
                      <a:pt x="77400" y="211956"/>
                    </a:cubicBezTo>
                    <a:cubicBezTo>
                      <a:pt x="77400" y="170563"/>
                      <a:pt x="116556" y="136815"/>
                      <a:pt x="164703" y="1368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6" name="Google Shape;9524;p5">
                <a:extLst>
                  <a:ext uri="{FF2B5EF4-FFF2-40B4-BE49-F238E27FC236}">
                    <a16:creationId xmlns:a16="http://schemas.microsoft.com/office/drawing/2014/main" id="{09459DAD-6BCF-1FBE-575F-5D5AC67644E6}"/>
                  </a:ext>
                </a:extLst>
              </p:cNvPr>
              <p:cNvSpPr/>
              <p:nvPr/>
            </p:nvSpPr>
            <p:spPr>
              <a:xfrm>
                <a:off x="35418528" y="11353176"/>
                <a:ext cx="784419" cy="665560"/>
              </a:xfrm>
              <a:custGeom>
                <a:avLst/>
                <a:gdLst/>
                <a:ahLst/>
                <a:cxnLst/>
                <a:rect l="l" t="t" r="r" b="b"/>
                <a:pathLst>
                  <a:path w="784419" h="665560" extrusionOk="0">
                    <a:moveTo>
                      <a:pt x="771078" y="530546"/>
                    </a:moveTo>
                    <a:lnTo>
                      <a:pt x="467327" y="41848"/>
                    </a:lnTo>
                    <a:cubicBezTo>
                      <a:pt x="451126" y="15745"/>
                      <a:pt x="422785" y="0"/>
                      <a:pt x="392186" y="0"/>
                    </a:cubicBezTo>
                    <a:cubicBezTo>
                      <a:pt x="361587" y="0"/>
                      <a:pt x="333247" y="15745"/>
                      <a:pt x="317045" y="41848"/>
                    </a:cubicBezTo>
                    <a:lnTo>
                      <a:pt x="13293" y="530546"/>
                    </a:lnTo>
                    <a:cubicBezTo>
                      <a:pt x="-3799" y="557996"/>
                      <a:pt x="-4254" y="592200"/>
                      <a:pt x="11035" y="620107"/>
                    </a:cubicBezTo>
                    <a:cubicBezTo>
                      <a:pt x="26345" y="648013"/>
                      <a:pt x="56033" y="665561"/>
                      <a:pt x="88435" y="665561"/>
                    </a:cubicBezTo>
                    <a:lnTo>
                      <a:pt x="695960" y="665561"/>
                    </a:lnTo>
                    <a:cubicBezTo>
                      <a:pt x="727905" y="665561"/>
                      <a:pt x="757614" y="648013"/>
                      <a:pt x="773360" y="620107"/>
                    </a:cubicBezTo>
                    <a:cubicBezTo>
                      <a:pt x="789106" y="592202"/>
                      <a:pt x="787758" y="557562"/>
                      <a:pt x="771102" y="530546"/>
                    </a:cubicBezTo>
                    <a:close/>
                    <a:moveTo>
                      <a:pt x="706274" y="582753"/>
                    </a:moveTo>
                    <a:cubicBezTo>
                      <a:pt x="704927" y="585011"/>
                      <a:pt x="702234" y="588596"/>
                      <a:pt x="695915" y="588596"/>
                    </a:cubicBezTo>
                    <a:lnTo>
                      <a:pt x="88391" y="588596"/>
                    </a:lnTo>
                    <a:cubicBezTo>
                      <a:pt x="82549" y="588596"/>
                      <a:pt x="79400" y="584991"/>
                      <a:pt x="78033" y="582753"/>
                    </a:cubicBezTo>
                    <a:cubicBezTo>
                      <a:pt x="76686" y="580495"/>
                      <a:pt x="75340" y="576000"/>
                      <a:pt x="78489" y="570613"/>
                    </a:cubicBezTo>
                    <a:lnTo>
                      <a:pt x="382240" y="81915"/>
                    </a:lnTo>
                    <a:cubicBezTo>
                      <a:pt x="385389" y="76964"/>
                      <a:pt x="389885" y="76508"/>
                      <a:pt x="392143" y="76508"/>
                    </a:cubicBezTo>
                    <a:cubicBezTo>
                      <a:pt x="394401" y="76508"/>
                      <a:pt x="399353" y="77399"/>
                      <a:pt x="402046" y="81915"/>
                    </a:cubicBezTo>
                    <a:lnTo>
                      <a:pt x="705797" y="570613"/>
                    </a:lnTo>
                    <a:cubicBezTo>
                      <a:pt x="708946" y="575999"/>
                      <a:pt x="707600" y="580516"/>
                      <a:pt x="706253" y="58275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7" name="Google Shape;9525;p5">
                <a:extLst>
                  <a:ext uri="{FF2B5EF4-FFF2-40B4-BE49-F238E27FC236}">
                    <a16:creationId xmlns:a16="http://schemas.microsoft.com/office/drawing/2014/main" id="{DABBA84D-A681-1C78-0A84-66FB4B82EF81}"/>
                  </a:ext>
                </a:extLst>
              </p:cNvPr>
              <p:cNvSpPr/>
              <p:nvPr/>
            </p:nvSpPr>
            <p:spPr>
              <a:xfrm>
                <a:off x="33861373" y="9493843"/>
                <a:ext cx="2193292" cy="2846262"/>
              </a:xfrm>
              <a:custGeom>
                <a:avLst/>
                <a:gdLst/>
                <a:ahLst/>
                <a:cxnLst/>
                <a:rect l="l" t="t" r="r" b="b"/>
                <a:pathLst>
                  <a:path w="2193292" h="2846262" extrusionOk="0">
                    <a:moveTo>
                      <a:pt x="1492178" y="2769721"/>
                    </a:moveTo>
                    <a:lnTo>
                      <a:pt x="290654" y="2769721"/>
                    </a:lnTo>
                    <a:cubicBezTo>
                      <a:pt x="172755" y="2769721"/>
                      <a:pt x="76893" y="2673865"/>
                      <a:pt x="76893" y="2555961"/>
                    </a:cubicBezTo>
                    <a:lnTo>
                      <a:pt x="76914" y="290699"/>
                    </a:lnTo>
                    <a:cubicBezTo>
                      <a:pt x="76914" y="172801"/>
                      <a:pt x="172771" y="76939"/>
                      <a:pt x="290674" y="76939"/>
                    </a:cubicBezTo>
                    <a:lnTo>
                      <a:pt x="1902589" y="76939"/>
                    </a:lnTo>
                    <a:cubicBezTo>
                      <a:pt x="2020943" y="76939"/>
                      <a:pt x="2116784" y="172796"/>
                      <a:pt x="2116784" y="290699"/>
                    </a:cubicBezTo>
                    <a:lnTo>
                      <a:pt x="2116784" y="1544835"/>
                    </a:lnTo>
                    <a:cubicBezTo>
                      <a:pt x="2116784" y="1565987"/>
                      <a:pt x="2133876" y="1583078"/>
                      <a:pt x="2155028" y="1583078"/>
                    </a:cubicBezTo>
                    <a:cubicBezTo>
                      <a:pt x="2176180" y="1583078"/>
                      <a:pt x="2193271" y="1565987"/>
                      <a:pt x="2193271" y="1544835"/>
                    </a:cubicBezTo>
                    <a:lnTo>
                      <a:pt x="2193292" y="290699"/>
                    </a:lnTo>
                    <a:cubicBezTo>
                      <a:pt x="2193292" y="130494"/>
                      <a:pt x="2062798" y="0"/>
                      <a:pt x="1902137" y="0"/>
                    </a:cubicBezTo>
                    <a:lnTo>
                      <a:pt x="290699" y="0"/>
                    </a:lnTo>
                    <a:cubicBezTo>
                      <a:pt x="130516" y="0"/>
                      <a:pt x="0" y="130494"/>
                      <a:pt x="0" y="290699"/>
                    </a:cubicBezTo>
                    <a:lnTo>
                      <a:pt x="0" y="2556014"/>
                    </a:lnTo>
                    <a:cubicBezTo>
                      <a:pt x="0" y="2716219"/>
                      <a:pt x="130494" y="2846262"/>
                      <a:pt x="290249" y="2846262"/>
                    </a:cubicBezTo>
                    <a:lnTo>
                      <a:pt x="1491773" y="2846262"/>
                    </a:lnTo>
                    <a:cubicBezTo>
                      <a:pt x="1512925" y="2846262"/>
                      <a:pt x="1530016" y="2829171"/>
                      <a:pt x="1530016" y="2808019"/>
                    </a:cubicBezTo>
                    <a:cubicBezTo>
                      <a:pt x="1530472" y="2786867"/>
                      <a:pt x="1513381" y="2769755"/>
                      <a:pt x="1492228" y="2769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9" name="Google Shape;9526;p5">
                <a:extLst>
                  <a:ext uri="{FF2B5EF4-FFF2-40B4-BE49-F238E27FC236}">
                    <a16:creationId xmlns:a16="http://schemas.microsoft.com/office/drawing/2014/main" id="{BFF55220-9944-48AD-EC46-5C5C88DE0073}"/>
                  </a:ext>
                </a:extLst>
              </p:cNvPr>
              <p:cNvSpPr/>
              <p:nvPr/>
            </p:nvSpPr>
            <p:spPr>
              <a:xfrm>
                <a:off x="34242474" y="9745375"/>
                <a:ext cx="1431009" cy="1430977"/>
              </a:xfrm>
              <a:custGeom>
                <a:avLst/>
                <a:gdLst/>
                <a:ahLst/>
                <a:cxnLst/>
                <a:rect l="l" t="t" r="r" b="b"/>
                <a:pathLst>
                  <a:path w="1431009" h="1430977" extrusionOk="0">
                    <a:moveTo>
                      <a:pt x="1430988" y="715929"/>
                    </a:moveTo>
                    <a:cubicBezTo>
                      <a:pt x="1430988" y="320834"/>
                      <a:pt x="1110143" y="0"/>
                      <a:pt x="715961" y="0"/>
                    </a:cubicBezTo>
                    <a:lnTo>
                      <a:pt x="715505" y="0"/>
                    </a:lnTo>
                    <a:cubicBezTo>
                      <a:pt x="320845" y="456"/>
                      <a:pt x="0" y="321757"/>
                      <a:pt x="0" y="715929"/>
                    </a:cubicBezTo>
                    <a:cubicBezTo>
                      <a:pt x="0" y="906736"/>
                      <a:pt x="74250" y="1086288"/>
                      <a:pt x="209698" y="1221280"/>
                    </a:cubicBezTo>
                    <a:cubicBezTo>
                      <a:pt x="345146" y="1356272"/>
                      <a:pt x="524704" y="1430978"/>
                      <a:pt x="715940" y="1430978"/>
                    </a:cubicBezTo>
                    <a:cubicBezTo>
                      <a:pt x="906746" y="1430978"/>
                      <a:pt x="1086299" y="1356728"/>
                      <a:pt x="1221291" y="1221280"/>
                    </a:cubicBezTo>
                    <a:cubicBezTo>
                      <a:pt x="1356304" y="1085832"/>
                      <a:pt x="1431010" y="906730"/>
                      <a:pt x="1431010" y="715929"/>
                    </a:cubicBezTo>
                    <a:close/>
                    <a:moveTo>
                      <a:pt x="715961" y="1130828"/>
                    </a:moveTo>
                    <a:cubicBezTo>
                      <a:pt x="604814" y="1130828"/>
                      <a:pt x="500418" y="1087633"/>
                      <a:pt x="422111" y="1008888"/>
                    </a:cubicBezTo>
                    <a:cubicBezTo>
                      <a:pt x="343820" y="930597"/>
                      <a:pt x="300171" y="826641"/>
                      <a:pt x="300171" y="715929"/>
                    </a:cubicBezTo>
                    <a:cubicBezTo>
                      <a:pt x="300171" y="486878"/>
                      <a:pt x="486480" y="300575"/>
                      <a:pt x="715526" y="300140"/>
                    </a:cubicBezTo>
                    <a:lnTo>
                      <a:pt x="715982" y="300140"/>
                    </a:lnTo>
                    <a:cubicBezTo>
                      <a:pt x="944576" y="300140"/>
                      <a:pt x="1130880" y="486449"/>
                      <a:pt x="1130880" y="715929"/>
                    </a:cubicBezTo>
                    <a:cubicBezTo>
                      <a:pt x="1130880" y="826620"/>
                      <a:pt x="1087685" y="930581"/>
                      <a:pt x="1009375" y="1008888"/>
                    </a:cubicBezTo>
                    <a:cubicBezTo>
                      <a:pt x="930606" y="1087614"/>
                      <a:pt x="826651" y="1130828"/>
                      <a:pt x="715960" y="1130828"/>
                    </a:cubicBezTo>
                    <a:close/>
                    <a:moveTo>
                      <a:pt x="1354511" y="715929"/>
                    </a:moveTo>
                    <a:cubicBezTo>
                      <a:pt x="1354511" y="873419"/>
                      <a:pt x="1297810" y="1022375"/>
                      <a:pt x="1193871" y="1139388"/>
                    </a:cubicBezTo>
                    <a:lnTo>
                      <a:pt x="1089475" y="1034992"/>
                    </a:lnTo>
                    <a:cubicBezTo>
                      <a:pt x="1165985" y="945887"/>
                      <a:pt x="1207374" y="833849"/>
                      <a:pt x="1207374" y="715950"/>
                    </a:cubicBezTo>
                    <a:cubicBezTo>
                      <a:pt x="1207374" y="457194"/>
                      <a:pt x="1007577" y="244802"/>
                      <a:pt x="753775" y="224999"/>
                    </a:cubicBezTo>
                    <a:lnTo>
                      <a:pt x="753754" y="77825"/>
                    </a:lnTo>
                    <a:cubicBezTo>
                      <a:pt x="1088564" y="97174"/>
                      <a:pt x="1354490" y="376172"/>
                      <a:pt x="1354490" y="715950"/>
                    </a:cubicBezTo>
                    <a:close/>
                    <a:moveTo>
                      <a:pt x="677244" y="77803"/>
                    </a:moveTo>
                    <a:lnTo>
                      <a:pt x="677244" y="225412"/>
                    </a:lnTo>
                    <a:cubicBezTo>
                      <a:pt x="423893" y="245218"/>
                      <a:pt x="223646" y="458064"/>
                      <a:pt x="223646" y="716364"/>
                    </a:cubicBezTo>
                    <a:cubicBezTo>
                      <a:pt x="223646" y="834719"/>
                      <a:pt x="265494" y="946322"/>
                      <a:pt x="341544" y="1035406"/>
                    </a:cubicBezTo>
                    <a:lnTo>
                      <a:pt x="237149" y="1139801"/>
                    </a:lnTo>
                    <a:cubicBezTo>
                      <a:pt x="133188" y="1022794"/>
                      <a:pt x="76053" y="873854"/>
                      <a:pt x="76053" y="716343"/>
                    </a:cubicBezTo>
                    <a:cubicBezTo>
                      <a:pt x="76488" y="376601"/>
                      <a:pt x="342435" y="98052"/>
                      <a:pt x="677266" y="77793"/>
                    </a:cubicBezTo>
                    <a:close/>
                    <a:moveTo>
                      <a:pt x="715944" y="1354426"/>
                    </a:moveTo>
                    <a:cubicBezTo>
                      <a:pt x="557998" y="1354426"/>
                      <a:pt x="408586" y="1297726"/>
                      <a:pt x="291595" y="1193330"/>
                    </a:cubicBezTo>
                    <a:lnTo>
                      <a:pt x="395990" y="1088935"/>
                    </a:lnTo>
                    <a:cubicBezTo>
                      <a:pt x="485096" y="1165444"/>
                      <a:pt x="597590" y="1207289"/>
                      <a:pt x="715944" y="1207289"/>
                    </a:cubicBezTo>
                    <a:cubicBezTo>
                      <a:pt x="834299" y="1207289"/>
                      <a:pt x="946337" y="1165441"/>
                      <a:pt x="1034986" y="1089391"/>
                    </a:cubicBezTo>
                    <a:lnTo>
                      <a:pt x="1139402" y="1193808"/>
                    </a:lnTo>
                    <a:cubicBezTo>
                      <a:pt x="1022395" y="1297726"/>
                      <a:pt x="873439" y="1354426"/>
                      <a:pt x="715944" y="135442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0" name="Google Shape;9527;p5">
                <a:extLst>
                  <a:ext uri="{FF2B5EF4-FFF2-40B4-BE49-F238E27FC236}">
                    <a16:creationId xmlns:a16="http://schemas.microsoft.com/office/drawing/2014/main" id="{08748F4E-4948-5A79-7D20-4BA3FAF7465F}"/>
                  </a:ext>
                </a:extLst>
              </p:cNvPr>
              <p:cNvSpPr/>
              <p:nvPr/>
            </p:nvSpPr>
            <p:spPr>
              <a:xfrm>
                <a:off x="35192428" y="11137191"/>
                <a:ext cx="1236580" cy="1236580"/>
              </a:xfrm>
              <a:custGeom>
                <a:avLst/>
                <a:gdLst/>
                <a:ahLst/>
                <a:cxnLst/>
                <a:rect l="l" t="t" r="r" b="b"/>
                <a:pathLst>
                  <a:path w="1236580" h="1236580" extrusionOk="0">
                    <a:moveTo>
                      <a:pt x="618290" y="0"/>
                    </a:moveTo>
                    <a:cubicBezTo>
                      <a:pt x="277186" y="0"/>
                      <a:pt x="0" y="277196"/>
                      <a:pt x="0" y="618290"/>
                    </a:cubicBezTo>
                    <a:cubicBezTo>
                      <a:pt x="0" y="959384"/>
                      <a:pt x="277196" y="1236581"/>
                      <a:pt x="618290" y="1236581"/>
                    </a:cubicBezTo>
                    <a:cubicBezTo>
                      <a:pt x="959395" y="1236581"/>
                      <a:pt x="1236581" y="959384"/>
                      <a:pt x="1236581" y="618290"/>
                    </a:cubicBezTo>
                    <a:cubicBezTo>
                      <a:pt x="1236581" y="277196"/>
                      <a:pt x="958928" y="0"/>
                      <a:pt x="618290" y="0"/>
                    </a:cubicBezTo>
                    <a:close/>
                    <a:moveTo>
                      <a:pt x="618290" y="1160103"/>
                    </a:moveTo>
                    <a:cubicBezTo>
                      <a:pt x="319487" y="1160103"/>
                      <a:pt x="76477" y="917115"/>
                      <a:pt x="76477" y="618290"/>
                    </a:cubicBezTo>
                    <a:cubicBezTo>
                      <a:pt x="76477" y="319466"/>
                      <a:pt x="319466" y="76477"/>
                      <a:pt x="618290" y="76477"/>
                    </a:cubicBezTo>
                    <a:cubicBezTo>
                      <a:pt x="917094" y="76477"/>
                      <a:pt x="1160103" y="319466"/>
                      <a:pt x="1160103" y="618290"/>
                    </a:cubicBezTo>
                    <a:cubicBezTo>
                      <a:pt x="1159648" y="917094"/>
                      <a:pt x="917115" y="1160103"/>
                      <a:pt x="618290" y="1160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1" name="Google Shape;9528;p5">
                <a:extLst>
                  <a:ext uri="{FF2B5EF4-FFF2-40B4-BE49-F238E27FC236}">
                    <a16:creationId xmlns:a16="http://schemas.microsoft.com/office/drawing/2014/main" id="{C98A3B54-ECB5-E9C9-DE54-BA40FAB89053}"/>
                  </a:ext>
                </a:extLst>
              </p:cNvPr>
              <p:cNvSpPr/>
              <p:nvPr/>
            </p:nvSpPr>
            <p:spPr>
              <a:xfrm>
                <a:off x="35772475" y="11553921"/>
                <a:ext cx="76486" cy="215085"/>
              </a:xfrm>
              <a:custGeom>
                <a:avLst/>
                <a:gdLst/>
                <a:ahLst/>
                <a:cxnLst/>
                <a:rect l="l" t="t" r="r" b="b"/>
                <a:pathLst>
                  <a:path w="76486" h="215085" extrusionOk="0">
                    <a:moveTo>
                      <a:pt x="38243" y="215085"/>
                    </a:moveTo>
                    <a:cubicBezTo>
                      <a:pt x="59396" y="215085"/>
                      <a:pt x="76487" y="197993"/>
                      <a:pt x="76487" y="176842"/>
                    </a:cubicBezTo>
                    <a:lnTo>
                      <a:pt x="76487" y="38244"/>
                    </a:lnTo>
                    <a:cubicBezTo>
                      <a:pt x="76487" y="17091"/>
                      <a:pt x="59395" y="0"/>
                      <a:pt x="38243" y="0"/>
                    </a:cubicBezTo>
                    <a:cubicBezTo>
                      <a:pt x="17091" y="0"/>
                      <a:pt x="0" y="17092"/>
                      <a:pt x="0" y="38244"/>
                    </a:cubicBezTo>
                    <a:lnTo>
                      <a:pt x="0" y="176842"/>
                    </a:lnTo>
                    <a:cubicBezTo>
                      <a:pt x="-21" y="197973"/>
                      <a:pt x="17092" y="215085"/>
                      <a:pt x="38243" y="21508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2" name="Google Shape;9529;p5">
                <a:extLst>
                  <a:ext uri="{FF2B5EF4-FFF2-40B4-BE49-F238E27FC236}">
                    <a16:creationId xmlns:a16="http://schemas.microsoft.com/office/drawing/2014/main" id="{37EC2827-75B7-BC41-52BF-AB4695092326}"/>
                  </a:ext>
                </a:extLst>
              </p:cNvPr>
              <p:cNvSpPr/>
              <p:nvPr/>
            </p:nvSpPr>
            <p:spPr>
              <a:xfrm>
                <a:off x="35772502" y="11803134"/>
                <a:ext cx="76486" cy="76579"/>
              </a:xfrm>
              <a:custGeom>
                <a:avLst/>
                <a:gdLst/>
                <a:ahLst/>
                <a:cxnLst/>
                <a:rect l="l" t="t" r="r" b="b"/>
                <a:pathLst>
                  <a:path w="76486" h="76579" extrusionOk="0">
                    <a:moveTo>
                      <a:pt x="52642" y="2785"/>
                    </a:moveTo>
                    <a:cubicBezTo>
                      <a:pt x="38699" y="-3057"/>
                      <a:pt x="21587" y="527"/>
                      <a:pt x="11249" y="11341"/>
                    </a:cubicBezTo>
                    <a:cubicBezTo>
                      <a:pt x="4040" y="18986"/>
                      <a:pt x="0" y="28433"/>
                      <a:pt x="0" y="38335"/>
                    </a:cubicBezTo>
                    <a:cubicBezTo>
                      <a:pt x="0" y="43742"/>
                      <a:pt x="1347" y="48238"/>
                      <a:pt x="3149" y="53190"/>
                    </a:cubicBezTo>
                    <a:cubicBezTo>
                      <a:pt x="5407" y="57685"/>
                      <a:pt x="8100" y="61746"/>
                      <a:pt x="11249" y="65330"/>
                    </a:cubicBezTo>
                    <a:cubicBezTo>
                      <a:pt x="18459" y="72540"/>
                      <a:pt x="28341" y="76579"/>
                      <a:pt x="38243" y="76579"/>
                    </a:cubicBezTo>
                    <a:cubicBezTo>
                      <a:pt x="43195" y="76579"/>
                      <a:pt x="48146" y="75233"/>
                      <a:pt x="52641" y="73430"/>
                    </a:cubicBezTo>
                    <a:cubicBezTo>
                      <a:pt x="57593" y="71172"/>
                      <a:pt x="61632" y="68479"/>
                      <a:pt x="65237" y="65330"/>
                    </a:cubicBezTo>
                    <a:cubicBezTo>
                      <a:pt x="72447" y="58121"/>
                      <a:pt x="76487" y="48238"/>
                      <a:pt x="76487" y="38336"/>
                    </a:cubicBezTo>
                    <a:cubicBezTo>
                      <a:pt x="76487" y="28434"/>
                      <a:pt x="71991" y="18530"/>
                      <a:pt x="65237" y="11342"/>
                    </a:cubicBezTo>
                    <a:cubicBezTo>
                      <a:pt x="61632" y="7737"/>
                      <a:pt x="57593" y="5023"/>
                      <a:pt x="52641" y="27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3" name="Google Shape;9530;p5">
                <a:extLst>
                  <a:ext uri="{FF2B5EF4-FFF2-40B4-BE49-F238E27FC236}">
                    <a16:creationId xmlns:a16="http://schemas.microsoft.com/office/drawing/2014/main" id="{2A775AB8-39B9-20EF-4105-BB40F31C4BAA}"/>
                  </a:ext>
                </a:extLst>
              </p:cNvPr>
              <p:cNvSpPr/>
              <p:nvPr/>
            </p:nvSpPr>
            <p:spPr>
              <a:xfrm>
                <a:off x="34075067" y="11500327"/>
                <a:ext cx="981435" cy="76486"/>
              </a:xfrm>
              <a:custGeom>
                <a:avLst/>
                <a:gdLst/>
                <a:ahLst/>
                <a:cxnLst/>
                <a:rect l="l" t="t" r="r" b="b"/>
                <a:pathLst>
                  <a:path w="981435" h="76486" extrusionOk="0">
                    <a:moveTo>
                      <a:pt x="943192" y="0"/>
                    </a:moveTo>
                    <a:lnTo>
                      <a:pt x="38244" y="0"/>
                    </a:lnTo>
                    <a:cubicBezTo>
                      <a:pt x="17091" y="0"/>
                      <a:pt x="0" y="17092"/>
                      <a:pt x="0" y="38244"/>
                    </a:cubicBezTo>
                    <a:cubicBezTo>
                      <a:pt x="0" y="59396"/>
                      <a:pt x="17092" y="76487"/>
                      <a:pt x="38244" y="76487"/>
                    </a:cubicBezTo>
                    <a:lnTo>
                      <a:pt x="943192" y="76487"/>
                    </a:lnTo>
                    <a:cubicBezTo>
                      <a:pt x="964344" y="76487"/>
                      <a:pt x="981436" y="59395"/>
                      <a:pt x="981436" y="38244"/>
                    </a:cubicBezTo>
                    <a:cubicBezTo>
                      <a:pt x="981456" y="17091"/>
                      <a:pt x="964364" y="0"/>
                      <a:pt x="94321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4" name="Google Shape;9531;p5">
                <a:extLst>
                  <a:ext uri="{FF2B5EF4-FFF2-40B4-BE49-F238E27FC236}">
                    <a16:creationId xmlns:a16="http://schemas.microsoft.com/office/drawing/2014/main" id="{CC3DC796-A6CB-9B5A-F7B7-068A54534224}"/>
                  </a:ext>
                </a:extLst>
              </p:cNvPr>
              <p:cNvSpPr/>
              <p:nvPr/>
            </p:nvSpPr>
            <p:spPr>
              <a:xfrm>
                <a:off x="34075115" y="11674969"/>
                <a:ext cx="981456" cy="76486"/>
              </a:xfrm>
              <a:custGeom>
                <a:avLst/>
                <a:gdLst/>
                <a:ahLst/>
                <a:cxnLst/>
                <a:rect l="l" t="t" r="r" b="b"/>
                <a:pathLst>
                  <a:path w="981456" h="76486" extrusionOk="0">
                    <a:moveTo>
                      <a:pt x="981435" y="38243"/>
                    </a:moveTo>
                    <a:cubicBezTo>
                      <a:pt x="981435" y="17091"/>
                      <a:pt x="964344" y="0"/>
                      <a:pt x="943192" y="0"/>
                    </a:cubicBezTo>
                    <a:lnTo>
                      <a:pt x="38243" y="0"/>
                    </a:lnTo>
                    <a:cubicBezTo>
                      <a:pt x="17091" y="0"/>
                      <a:pt x="0" y="17092"/>
                      <a:pt x="0" y="38243"/>
                    </a:cubicBezTo>
                    <a:cubicBezTo>
                      <a:pt x="0" y="59395"/>
                      <a:pt x="17092" y="76487"/>
                      <a:pt x="38243" y="76487"/>
                    </a:cubicBezTo>
                    <a:lnTo>
                      <a:pt x="943192" y="76487"/>
                    </a:lnTo>
                    <a:cubicBezTo>
                      <a:pt x="964365" y="76487"/>
                      <a:pt x="981456" y="59395"/>
                      <a:pt x="981456" y="3824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92" name="Google Shape;9532;p5">
                <a:extLst>
                  <a:ext uri="{FF2B5EF4-FFF2-40B4-BE49-F238E27FC236}">
                    <a16:creationId xmlns:a16="http://schemas.microsoft.com/office/drawing/2014/main" id="{F8516BFB-2ACB-439E-DFD1-2501E03C642D}"/>
                  </a:ext>
                </a:extLst>
              </p:cNvPr>
              <p:cNvSpPr/>
              <p:nvPr/>
            </p:nvSpPr>
            <p:spPr>
              <a:xfrm>
                <a:off x="34075072" y="11849567"/>
                <a:ext cx="529194" cy="76486"/>
              </a:xfrm>
              <a:custGeom>
                <a:avLst/>
                <a:gdLst/>
                <a:ahLst/>
                <a:cxnLst/>
                <a:rect l="l" t="t" r="r" b="b"/>
                <a:pathLst>
                  <a:path w="529194" h="76486" extrusionOk="0">
                    <a:moveTo>
                      <a:pt x="490951" y="0"/>
                    </a:moveTo>
                    <a:lnTo>
                      <a:pt x="38243" y="0"/>
                    </a:lnTo>
                    <a:cubicBezTo>
                      <a:pt x="17091" y="0"/>
                      <a:pt x="0" y="17092"/>
                      <a:pt x="0" y="38243"/>
                    </a:cubicBezTo>
                    <a:cubicBezTo>
                      <a:pt x="0" y="59396"/>
                      <a:pt x="17092" y="76487"/>
                      <a:pt x="38243" y="76487"/>
                    </a:cubicBezTo>
                    <a:lnTo>
                      <a:pt x="490951" y="76487"/>
                    </a:lnTo>
                    <a:cubicBezTo>
                      <a:pt x="512103" y="76487"/>
                      <a:pt x="529195" y="59395"/>
                      <a:pt x="529195" y="38243"/>
                    </a:cubicBezTo>
                    <a:cubicBezTo>
                      <a:pt x="529195" y="17091"/>
                      <a:pt x="512103" y="0"/>
                      <a:pt x="4909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93" name="Google Shape;9533;p5">
                <a:extLst>
                  <a:ext uri="{FF2B5EF4-FFF2-40B4-BE49-F238E27FC236}">
                    <a16:creationId xmlns:a16="http://schemas.microsoft.com/office/drawing/2014/main" id="{D799D206-6E61-E253-5A83-774A37049B02}"/>
                  </a:ext>
                </a:extLst>
              </p:cNvPr>
              <p:cNvSpPr/>
              <p:nvPr/>
            </p:nvSpPr>
            <p:spPr>
              <a:xfrm>
                <a:off x="34075072" y="12024161"/>
                <a:ext cx="529194" cy="76487"/>
              </a:xfrm>
              <a:custGeom>
                <a:avLst/>
                <a:gdLst/>
                <a:ahLst/>
                <a:cxnLst/>
                <a:rect l="l" t="t" r="r" b="b"/>
                <a:pathLst>
                  <a:path w="529194" h="76487" extrusionOk="0">
                    <a:moveTo>
                      <a:pt x="490951" y="0"/>
                    </a:moveTo>
                    <a:lnTo>
                      <a:pt x="38243" y="0"/>
                    </a:lnTo>
                    <a:cubicBezTo>
                      <a:pt x="17091" y="0"/>
                      <a:pt x="0" y="17092"/>
                      <a:pt x="0" y="38244"/>
                    </a:cubicBezTo>
                    <a:cubicBezTo>
                      <a:pt x="0" y="59395"/>
                      <a:pt x="17092" y="76487"/>
                      <a:pt x="38243" y="76487"/>
                    </a:cubicBezTo>
                    <a:lnTo>
                      <a:pt x="490951" y="76487"/>
                    </a:lnTo>
                    <a:cubicBezTo>
                      <a:pt x="512103" y="76487"/>
                      <a:pt x="529195" y="59395"/>
                      <a:pt x="529195" y="38244"/>
                    </a:cubicBezTo>
                    <a:cubicBezTo>
                      <a:pt x="529195" y="17568"/>
                      <a:pt x="512103" y="0"/>
                      <a:pt x="4909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grpSp>
      <p:grpSp>
        <p:nvGrpSpPr>
          <p:cNvPr id="9534" name="Group 9533">
            <a:extLst>
              <a:ext uri="{FF2B5EF4-FFF2-40B4-BE49-F238E27FC236}">
                <a16:creationId xmlns:a16="http://schemas.microsoft.com/office/drawing/2014/main" id="{486BA24B-4DFE-D6F8-9FCF-F0E9DF3661BA}"/>
              </a:ext>
            </a:extLst>
          </p:cNvPr>
          <p:cNvGrpSpPr/>
          <p:nvPr/>
        </p:nvGrpSpPr>
        <p:grpSpPr>
          <a:xfrm>
            <a:off x="476251" y="2633762"/>
            <a:ext cx="863600" cy="863600"/>
            <a:chOff x="476251" y="2524425"/>
            <a:chExt cx="863600" cy="863600"/>
          </a:xfrm>
        </p:grpSpPr>
        <p:sp>
          <p:nvSpPr>
            <p:cNvPr id="9519" name="Oval 9518">
              <a:extLst>
                <a:ext uri="{FF2B5EF4-FFF2-40B4-BE49-F238E27FC236}">
                  <a16:creationId xmlns:a16="http://schemas.microsoft.com/office/drawing/2014/main" id="{1925265A-636F-2187-ACC6-C69EC986EFF4}"/>
                </a:ext>
              </a:extLst>
            </p:cNvPr>
            <p:cNvSpPr/>
            <p:nvPr/>
          </p:nvSpPr>
          <p:spPr>
            <a:xfrm>
              <a:off x="476251" y="252442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25" name="Google Shape;9506;p5">
              <a:extLst>
                <a:ext uri="{FF2B5EF4-FFF2-40B4-BE49-F238E27FC236}">
                  <a16:creationId xmlns:a16="http://schemas.microsoft.com/office/drawing/2014/main" id="{86A2F749-9E95-5857-97BC-C18C0366A7FB}"/>
                </a:ext>
              </a:extLst>
            </p:cNvPr>
            <p:cNvGrpSpPr/>
            <p:nvPr/>
          </p:nvGrpSpPr>
          <p:grpSpPr>
            <a:xfrm>
              <a:off x="688205" y="2736381"/>
              <a:ext cx="439693" cy="439689"/>
              <a:chOff x="-15387813" y="9448801"/>
              <a:chExt cx="2970002" cy="2970001"/>
            </a:xfrm>
          </p:grpSpPr>
          <p:sp>
            <p:nvSpPr>
              <p:cNvPr id="26" name="Google Shape;9507;p5">
                <a:extLst>
                  <a:ext uri="{FF2B5EF4-FFF2-40B4-BE49-F238E27FC236}">
                    <a16:creationId xmlns:a16="http://schemas.microsoft.com/office/drawing/2014/main" id="{590861A2-344F-72FB-2B15-A272136B20D3}"/>
                  </a:ext>
                </a:extLst>
              </p:cNvPr>
              <p:cNvSpPr/>
              <p:nvPr/>
            </p:nvSpPr>
            <p:spPr>
              <a:xfrm>
                <a:off x="-13345926" y="10648520"/>
                <a:ext cx="928115" cy="1770250"/>
              </a:xfrm>
              <a:custGeom>
                <a:avLst/>
                <a:gdLst/>
                <a:ahLst/>
                <a:cxnLst/>
                <a:rect l="l" t="t" r="r" b="b"/>
                <a:pathLst>
                  <a:path w="928115" h="1770250" extrusionOk="0">
                    <a:moveTo>
                      <a:pt x="758520" y="0"/>
                    </a:moveTo>
                    <a:cubicBezTo>
                      <a:pt x="738424" y="26207"/>
                      <a:pt x="714931" y="49659"/>
                      <a:pt x="688662" y="69694"/>
                    </a:cubicBezTo>
                    <a:cubicBezTo>
                      <a:pt x="731856" y="86827"/>
                      <a:pt x="768941" y="116535"/>
                      <a:pt x="795083" y="154965"/>
                    </a:cubicBezTo>
                    <a:cubicBezTo>
                      <a:pt x="821228" y="193395"/>
                      <a:pt x="835253" y="238767"/>
                      <a:pt x="835315" y="285253"/>
                    </a:cubicBezTo>
                    <a:lnTo>
                      <a:pt x="835315" y="981346"/>
                    </a:lnTo>
                    <a:cubicBezTo>
                      <a:pt x="835294" y="1006973"/>
                      <a:pt x="814536" y="1027732"/>
                      <a:pt x="788909" y="1027753"/>
                    </a:cubicBezTo>
                    <a:lnTo>
                      <a:pt x="696096" y="1027753"/>
                    </a:lnTo>
                    <a:lnTo>
                      <a:pt x="696096" y="656503"/>
                    </a:lnTo>
                    <a:cubicBezTo>
                      <a:pt x="696096" y="630876"/>
                      <a:pt x="675317" y="610096"/>
                      <a:pt x="649690" y="610096"/>
                    </a:cubicBezTo>
                    <a:cubicBezTo>
                      <a:pt x="624063" y="610096"/>
                      <a:pt x="603284" y="630876"/>
                      <a:pt x="603284" y="656503"/>
                    </a:cubicBezTo>
                    <a:lnTo>
                      <a:pt x="603284" y="1027753"/>
                    </a:lnTo>
                    <a:lnTo>
                      <a:pt x="324846" y="1027753"/>
                    </a:lnTo>
                    <a:lnTo>
                      <a:pt x="324846" y="656503"/>
                    </a:lnTo>
                    <a:cubicBezTo>
                      <a:pt x="324846" y="630876"/>
                      <a:pt x="304067" y="610096"/>
                      <a:pt x="278440" y="610096"/>
                    </a:cubicBezTo>
                    <a:cubicBezTo>
                      <a:pt x="252813" y="610096"/>
                      <a:pt x="232034" y="630876"/>
                      <a:pt x="232034" y="656503"/>
                    </a:cubicBezTo>
                    <a:lnTo>
                      <a:pt x="232034" y="1027753"/>
                    </a:lnTo>
                    <a:lnTo>
                      <a:pt x="139222" y="1027753"/>
                    </a:lnTo>
                    <a:cubicBezTo>
                      <a:pt x="113595" y="1027732"/>
                      <a:pt x="92836" y="1006973"/>
                      <a:pt x="92815" y="981346"/>
                    </a:cubicBezTo>
                    <a:lnTo>
                      <a:pt x="92815" y="285253"/>
                    </a:lnTo>
                    <a:cubicBezTo>
                      <a:pt x="92877" y="238764"/>
                      <a:pt x="106903" y="193395"/>
                      <a:pt x="133047" y="154965"/>
                    </a:cubicBezTo>
                    <a:cubicBezTo>
                      <a:pt x="159193" y="116535"/>
                      <a:pt x="196277" y="86825"/>
                      <a:pt x="239469" y="69715"/>
                    </a:cubicBezTo>
                    <a:cubicBezTo>
                      <a:pt x="213200" y="49662"/>
                      <a:pt x="189707" y="26210"/>
                      <a:pt x="169610" y="0"/>
                    </a:cubicBezTo>
                    <a:cubicBezTo>
                      <a:pt x="118315" y="27926"/>
                      <a:pt x="75514" y="69153"/>
                      <a:pt x="45661" y="119352"/>
                    </a:cubicBezTo>
                    <a:cubicBezTo>
                      <a:pt x="15807" y="169550"/>
                      <a:pt x="41" y="226855"/>
                      <a:pt x="0" y="285253"/>
                    </a:cubicBezTo>
                    <a:lnTo>
                      <a:pt x="0" y="981346"/>
                    </a:lnTo>
                    <a:cubicBezTo>
                      <a:pt x="41" y="1010102"/>
                      <a:pt x="8991" y="1038153"/>
                      <a:pt x="25606" y="1061626"/>
                    </a:cubicBezTo>
                    <a:cubicBezTo>
                      <a:pt x="42221" y="1085100"/>
                      <a:pt x="65694" y="1102853"/>
                      <a:pt x="92813" y="1112445"/>
                    </a:cubicBezTo>
                    <a:lnTo>
                      <a:pt x="92813" y="1607831"/>
                    </a:lnTo>
                    <a:cubicBezTo>
                      <a:pt x="92813" y="1665857"/>
                      <a:pt x="123764" y="1719476"/>
                      <a:pt x="174021" y="1748497"/>
                    </a:cubicBezTo>
                    <a:cubicBezTo>
                      <a:pt x="224281" y="1777502"/>
                      <a:pt x="286181" y="1777502"/>
                      <a:pt x="336443" y="1748497"/>
                    </a:cubicBezTo>
                    <a:cubicBezTo>
                      <a:pt x="386703" y="1719472"/>
                      <a:pt x="417651" y="1665857"/>
                      <a:pt x="417651" y="1607831"/>
                    </a:cubicBezTo>
                    <a:lnTo>
                      <a:pt x="417651" y="1120565"/>
                    </a:lnTo>
                    <a:lnTo>
                      <a:pt x="510464" y="1120565"/>
                    </a:lnTo>
                    <a:lnTo>
                      <a:pt x="510464" y="1607831"/>
                    </a:lnTo>
                    <a:cubicBezTo>
                      <a:pt x="510464" y="1665857"/>
                      <a:pt x="541415" y="1719476"/>
                      <a:pt x="591672" y="1748497"/>
                    </a:cubicBezTo>
                    <a:cubicBezTo>
                      <a:pt x="641932" y="1777502"/>
                      <a:pt x="703832" y="1777502"/>
                      <a:pt x="754094" y="1748497"/>
                    </a:cubicBezTo>
                    <a:cubicBezTo>
                      <a:pt x="804354" y="1719472"/>
                      <a:pt x="835302" y="1665857"/>
                      <a:pt x="835302" y="1607831"/>
                    </a:cubicBezTo>
                    <a:lnTo>
                      <a:pt x="835302" y="1112445"/>
                    </a:lnTo>
                    <a:cubicBezTo>
                      <a:pt x="862421" y="1102853"/>
                      <a:pt x="885894" y="1085099"/>
                      <a:pt x="902509" y="1061626"/>
                    </a:cubicBezTo>
                    <a:cubicBezTo>
                      <a:pt x="919125" y="1038154"/>
                      <a:pt x="928074" y="1010103"/>
                      <a:pt x="928116" y="981346"/>
                    </a:cubicBezTo>
                    <a:lnTo>
                      <a:pt x="928116" y="285253"/>
                    </a:lnTo>
                    <a:cubicBezTo>
                      <a:pt x="928074" y="226850"/>
                      <a:pt x="912308" y="169550"/>
                      <a:pt x="882455" y="119352"/>
                    </a:cubicBezTo>
                    <a:cubicBezTo>
                      <a:pt x="852602" y="69153"/>
                      <a:pt x="809801" y="27929"/>
                      <a:pt x="758505" y="0"/>
                    </a:cubicBezTo>
                    <a:close/>
                    <a:moveTo>
                      <a:pt x="324847" y="1607831"/>
                    </a:moveTo>
                    <a:cubicBezTo>
                      <a:pt x="324847" y="1646282"/>
                      <a:pt x="293689" y="1677440"/>
                      <a:pt x="255238" y="1677440"/>
                    </a:cubicBezTo>
                    <a:cubicBezTo>
                      <a:pt x="216787" y="1677440"/>
                      <a:pt x="185628" y="1646282"/>
                      <a:pt x="185628" y="1607831"/>
                    </a:cubicBezTo>
                    <a:lnTo>
                      <a:pt x="185628" y="1120565"/>
                    </a:lnTo>
                    <a:lnTo>
                      <a:pt x="324847" y="1120565"/>
                    </a:lnTo>
                    <a:close/>
                    <a:moveTo>
                      <a:pt x="742503" y="1607831"/>
                    </a:moveTo>
                    <a:cubicBezTo>
                      <a:pt x="742503" y="1646282"/>
                      <a:pt x="711345" y="1677440"/>
                      <a:pt x="672894" y="1677440"/>
                    </a:cubicBezTo>
                    <a:cubicBezTo>
                      <a:pt x="634443" y="1677440"/>
                      <a:pt x="603285" y="1646282"/>
                      <a:pt x="603285" y="1607831"/>
                    </a:cubicBezTo>
                    <a:lnTo>
                      <a:pt x="603285" y="1120565"/>
                    </a:lnTo>
                    <a:lnTo>
                      <a:pt x="742503" y="1120565"/>
                    </a:ln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7" name="Google Shape;9508;p5">
                <a:extLst>
                  <a:ext uri="{FF2B5EF4-FFF2-40B4-BE49-F238E27FC236}">
                    <a16:creationId xmlns:a16="http://schemas.microsoft.com/office/drawing/2014/main" id="{1CF69C4A-AB23-969C-7483-22B6C0314671}"/>
                  </a:ext>
                </a:extLst>
              </p:cNvPr>
              <p:cNvSpPr/>
              <p:nvPr/>
            </p:nvSpPr>
            <p:spPr>
              <a:xfrm>
                <a:off x="-13160298" y="10144893"/>
                <a:ext cx="556875" cy="556875"/>
              </a:xfrm>
              <a:custGeom>
                <a:avLst/>
                <a:gdLst/>
                <a:ahLst/>
                <a:cxnLst/>
                <a:rect l="l" t="t" r="r" b="b"/>
                <a:pathLst>
                  <a:path w="556875" h="556875" extrusionOk="0">
                    <a:moveTo>
                      <a:pt x="278438" y="556875"/>
                    </a:moveTo>
                    <a:cubicBezTo>
                      <a:pt x="352295" y="556875"/>
                      <a:pt x="423103" y="527540"/>
                      <a:pt x="475333" y="475333"/>
                    </a:cubicBezTo>
                    <a:cubicBezTo>
                      <a:pt x="527540" y="423105"/>
                      <a:pt x="556875" y="352295"/>
                      <a:pt x="556875" y="278438"/>
                    </a:cubicBezTo>
                    <a:cubicBezTo>
                      <a:pt x="556875" y="204580"/>
                      <a:pt x="527540" y="133772"/>
                      <a:pt x="475333" y="81542"/>
                    </a:cubicBezTo>
                    <a:cubicBezTo>
                      <a:pt x="423105" y="29335"/>
                      <a:pt x="352295" y="0"/>
                      <a:pt x="278438" y="0"/>
                    </a:cubicBezTo>
                    <a:cubicBezTo>
                      <a:pt x="204580" y="0"/>
                      <a:pt x="133772" y="29335"/>
                      <a:pt x="81542" y="81542"/>
                    </a:cubicBezTo>
                    <a:cubicBezTo>
                      <a:pt x="29335" y="133770"/>
                      <a:pt x="0" y="204580"/>
                      <a:pt x="0" y="278438"/>
                    </a:cubicBezTo>
                    <a:cubicBezTo>
                      <a:pt x="83" y="352253"/>
                      <a:pt x="29439" y="423023"/>
                      <a:pt x="81648" y="475227"/>
                    </a:cubicBezTo>
                    <a:cubicBezTo>
                      <a:pt x="133858" y="527430"/>
                      <a:pt x="204628" y="556790"/>
                      <a:pt x="278438" y="556875"/>
                    </a:cubicBezTo>
                    <a:close/>
                    <a:moveTo>
                      <a:pt x="278438" y="92813"/>
                    </a:moveTo>
                    <a:cubicBezTo>
                      <a:pt x="327661" y="92813"/>
                      <a:pt x="374878" y="112369"/>
                      <a:pt x="409701" y="147174"/>
                    </a:cubicBezTo>
                    <a:cubicBezTo>
                      <a:pt x="444506" y="182000"/>
                      <a:pt x="464063" y="229215"/>
                      <a:pt x="464063" y="278438"/>
                    </a:cubicBezTo>
                    <a:cubicBezTo>
                      <a:pt x="464063" y="327660"/>
                      <a:pt x="444506" y="374878"/>
                      <a:pt x="409701" y="409701"/>
                    </a:cubicBezTo>
                    <a:cubicBezTo>
                      <a:pt x="374876" y="444506"/>
                      <a:pt x="327660" y="464063"/>
                      <a:pt x="278438" y="464063"/>
                    </a:cubicBezTo>
                    <a:cubicBezTo>
                      <a:pt x="229215" y="464063"/>
                      <a:pt x="181997" y="444506"/>
                      <a:pt x="147174" y="409701"/>
                    </a:cubicBezTo>
                    <a:cubicBezTo>
                      <a:pt x="112369" y="374876"/>
                      <a:pt x="92813" y="327660"/>
                      <a:pt x="92813" y="278438"/>
                    </a:cubicBezTo>
                    <a:cubicBezTo>
                      <a:pt x="92875" y="229214"/>
                      <a:pt x="112452" y="182040"/>
                      <a:pt x="147238" y="147238"/>
                    </a:cubicBezTo>
                    <a:cubicBezTo>
                      <a:pt x="182043" y="112454"/>
                      <a:pt x="229215" y="92876"/>
                      <a:pt x="278438" y="928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8" name="Google Shape;9509;p5">
                <a:extLst>
                  <a:ext uri="{FF2B5EF4-FFF2-40B4-BE49-F238E27FC236}">
                    <a16:creationId xmlns:a16="http://schemas.microsoft.com/office/drawing/2014/main" id="{403B4F97-A31E-96B5-BB9B-66CE02387B82}"/>
                  </a:ext>
                </a:extLst>
              </p:cNvPr>
              <p:cNvSpPr/>
              <p:nvPr/>
            </p:nvSpPr>
            <p:spPr>
              <a:xfrm>
                <a:off x="-14181236" y="10144892"/>
                <a:ext cx="556570" cy="556884"/>
              </a:xfrm>
              <a:custGeom>
                <a:avLst/>
                <a:gdLst/>
                <a:ahLst/>
                <a:cxnLst/>
                <a:rect l="l" t="t" r="r" b="b"/>
                <a:pathLst>
                  <a:path w="556570" h="556884" extrusionOk="0">
                    <a:moveTo>
                      <a:pt x="1" y="278439"/>
                    </a:moveTo>
                    <a:cubicBezTo>
                      <a:pt x="22" y="349894"/>
                      <a:pt x="27617" y="418591"/>
                      <a:pt x="77046" y="470173"/>
                    </a:cubicBezTo>
                    <a:lnTo>
                      <a:pt x="77046" y="470194"/>
                    </a:lnTo>
                    <a:cubicBezTo>
                      <a:pt x="95961" y="490062"/>
                      <a:pt x="117673" y="507050"/>
                      <a:pt x="141516" y="520599"/>
                    </a:cubicBezTo>
                    <a:lnTo>
                      <a:pt x="142345" y="521096"/>
                    </a:lnTo>
                    <a:cubicBezTo>
                      <a:pt x="149741" y="525260"/>
                      <a:pt x="157344" y="529051"/>
                      <a:pt x="165134" y="532532"/>
                    </a:cubicBezTo>
                    <a:cubicBezTo>
                      <a:pt x="165921" y="532884"/>
                      <a:pt x="166646" y="533298"/>
                      <a:pt x="167434" y="533650"/>
                    </a:cubicBezTo>
                    <a:cubicBezTo>
                      <a:pt x="174685" y="536820"/>
                      <a:pt x="182122" y="539575"/>
                      <a:pt x="189663" y="542124"/>
                    </a:cubicBezTo>
                    <a:cubicBezTo>
                      <a:pt x="191051" y="542600"/>
                      <a:pt x="192398" y="543201"/>
                      <a:pt x="193806" y="543636"/>
                    </a:cubicBezTo>
                    <a:cubicBezTo>
                      <a:pt x="200850" y="545894"/>
                      <a:pt x="208060" y="547697"/>
                      <a:pt x="215311" y="549395"/>
                    </a:cubicBezTo>
                    <a:cubicBezTo>
                      <a:pt x="217300" y="549851"/>
                      <a:pt x="219206" y="550493"/>
                      <a:pt x="221215" y="550908"/>
                    </a:cubicBezTo>
                    <a:cubicBezTo>
                      <a:pt x="228259" y="552379"/>
                      <a:pt x="235489" y="553394"/>
                      <a:pt x="242720" y="554326"/>
                    </a:cubicBezTo>
                    <a:cubicBezTo>
                      <a:pt x="244999" y="554616"/>
                      <a:pt x="247194" y="555113"/>
                      <a:pt x="249494" y="555362"/>
                    </a:cubicBezTo>
                    <a:cubicBezTo>
                      <a:pt x="268740" y="557392"/>
                      <a:pt x="288131" y="557392"/>
                      <a:pt x="307377" y="555362"/>
                    </a:cubicBezTo>
                    <a:cubicBezTo>
                      <a:pt x="309677" y="555113"/>
                      <a:pt x="311873" y="554616"/>
                      <a:pt x="314151" y="554326"/>
                    </a:cubicBezTo>
                    <a:cubicBezTo>
                      <a:pt x="321382" y="553394"/>
                      <a:pt x="328591" y="552399"/>
                      <a:pt x="335656" y="550908"/>
                    </a:cubicBezTo>
                    <a:cubicBezTo>
                      <a:pt x="337665" y="550493"/>
                      <a:pt x="339571" y="549851"/>
                      <a:pt x="341560" y="549395"/>
                    </a:cubicBezTo>
                    <a:cubicBezTo>
                      <a:pt x="348832" y="547697"/>
                      <a:pt x="356042" y="545894"/>
                      <a:pt x="363065" y="543636"/>
                    </a:cubicBezTo>
                    <a:cubicBezTo>
                      <a:pt x="364473" y="543180"/>
                      <a:pt x="365799" y="542600"/>
                      <a:pt x="367208" y="542124"/>
                    </a:cubicBezTo>
                    <a:cubicBezTo>
                      <a:pt x="374749" y="539576"/>
                      <a:pt x="382207" y="536820"/>
                      <a:pt x="389437" y="533650"/>
                    </a:cubicBezTo>
                    <a:cubicBezTo>
                      <a:pt x="390225" y="533298"/>
                      <a:pt x="390950" y="532884"/>
                      <a:pt x="391737" y="532532"/>
                    </a:cubicBezTo>
                    <a:cubicBezTo>
                      <a:pt x="399527" y="529051"/>
                      <a:pt x="407129" y="525260"/>
                      <a:pt x="414526" y="521096"/>
                    </a:cubicBezTo>
                    <a:lnTo>
                      <a:pt x="415354" y="520599"/>
                    </a:lnTo>
                    <a:cubicBezTo>
                      <a:pt x="439200" y="507050"/>
                      <a:pt x="460911" y="490062"/>
                      <a:pt x="479825" y="470194"/>
                    </a:cubicBezTo>
                    <a:lnTo>
                      <a:pt x="479825" y="470173"/>
                    </a:lnTo>
                    <a:cubicBezTo>
                      <a:pt x="543510" y="403301"/>
                      <a:pt x="569864" y="309183"/>
                      <a:pt x="550161" y="218959"/>
                    </a:cubicBezTo>
                    <a:cubicBezTo>
                      <a:pt x="530480" y="128714"/>
                      <a:pt x="467314" y="54135"/>
                      <a:pt x="381544" y="19868"/>
                    </a:cubicBezTo>
                    <a:cubicBezTo>
                      <a:pt x="295796" y="-14398"/>
                      <a:pt x="198614" y="-3894"/>
                      <a:pt x="122168" y="47919"/>
                    </a:cubicBezTo>
                    <a:cubicBezTo>
                      <a:pt x="45722" y="99733"/>
                      <a:pt x="-42" y="186083"/>
                      <a:pt x="0" y="278439"/>
                    </a:cubicBezTo>
                    <a:close/>
                    <a:moveTo>
                      <a:pt x="278439" y="92814"/>
                    </a:moveTo>
                    <a:cubicBezTo>
                      <a:pt x="327662" y="92814"/>
                      <a:pt x="374879" y="112371"/>
                      <a:pt x="409702" y="147175"/>
                    </a:cubicBezTo>
                    <a:cubicBezTo>
                      <a:pt x="444507" y="182001"/>
                      <a:pt x="464064" y="229216"/>
                      <a:pt x="464064" y="278439"/>
                    </a:cubicBezTo>
                    <a:cubicBezTo>
                      <a:pt x="464064" y="327661"/>
                      <a:pt x="444507" y="374879"/>
                      <a:pt x="409702" y="409702"/>
                    </a:cubicBezTo>
                    <a:cubicBezTo>
                      <a:pt x="374877" y="444507"/>
                      <a:pt x="327661" y="464064"/>
                      <a:pt x="278439" y="464064"/>
                    </a:cubicBezTo>
                    <a:cubicBezTo>
                      <a:pt x="229216" y="464064"/>
                      <a:pt x="181999" y="444507"/>
                      <a:pt x="147175" y="409702"/>
                    </a:cubicBezTo>
                    <a:cubicBezTo>
                      <a:pt x="112371" y="374877"/>
                      <a:pt x="92814" y="327661"/>
                      <a:pt x="92814" y="278439"/>
                    </a:cubicBezTo>
                    <a:cubicBezTo>
                      <a:pt x="92876" y="229215"/>
                      <a:pt x="112453" y="182041"/>
                      <a:pt x="147239" y="147239"/>
                    </a:cubicBezTo>
                    <a:cubicBezTo>
                      <a:pt x="182044" y="112455"/>
                      <a:pt x="229216" y="92877"/>
                      <a:pt x="278439" y="9281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9" name="Google Shape;9510;p5">
                <a:extLst>
                  <a:ext uri="{FF2B5EF4-FFF2-40B4-BE49-F238E27FC236}">
                    <a16:creationId xmlns:a16="http://schemas.microsoft.com/office/drawing/2014/main" id="{1027A2B6-626E-470F-7A97-9D6CE970089F}"/>
                  </a:ext>
                </a:extLst>
              </p:cNvPr>
              <p:cNvSpPr/>
              <p:nvPr/>
            </p:nvSpPr>
            <p:spPr>
              <a:xfrm>
                <a:off x="-14366875" y="10648547"/>
                <a:ext cx="928130" cy="1770250"/>
              </a:xfrm>
              <a:custGeom>
                <a:avLst/>
                <a:gdLst/>
                <a:ahLst/>
                <a:cxnLst/>
                <a:rect l="l" t="t" r="r" b="b"/>
                <a:pathLst>
                  <a:path w="928130" h="1770250" extrusionOk="0">
                    <a:moveTo>
                      <a:pt x="15" y="285253"/>
                    </a:moveTo>
                    <a:lnTo>
                      <a:pt x="15" y="981346"/>
                    </a:lnTo>
                    <a:cubicBezTo>
                      <a:pt x="56" y="1010102"/>
                      <a:pt x="9006" y="1038153"/>
                      <a:pt x="25621" y="1061627"/>
                    </a:cubicBezTo>
                    <a:cubicBezTo>
                      <a:pt x="42236" y="1085100"/>
                      <a:pt x="65709" y="1102853"/>
                      <a:pt x="92828" y="1112445"/>
                    </a:cubicBezTo>
                    <a:lnTo>
                      <a:pt x="92828" y="1607831"/>
                    </a:lnTo>
                    <a:cubicBezTo>
                      <a:pt x="92828" y="1665857"/>
                      <a:pt x="123779" y="1719476"/>
                      <a:pt x="174036" y="1748497"/>
                    </a:cubicBezTo>
                    <a:cubicBezTo>
                      <a:pt x="224296" y="1777502"/>
                      <a:pt x="286196" y="1777502"/>
                      <a:pt x="336458" y="1748497"/>
                    </a:cubicBezTo>
                    <a:cubicBezTo>
                      <a:pt x="386718" y="1719473"/>
                      <a:pt x="417666" y="1665857"/>
                      <a:pt x="417666" y="1607831"/>
                    </a:cubicBezTo>
                    <a:lnTo>
                      <a:pt x="417666" y="1120565"/>
                    </a:lnTo>
                    <a:lnTo>
                      <a:pt x="510479" y="1120565"/>
                    </a:lnTo>
                    <a:lnTo>
                      <a:pt x="510479" y="1607831"/>
                    </a:lnTo>
                    <a:cubicBezTo>
                      <a:pt x="510479" y="1665857"/>
                      <a:pt x="541430" y="1719476"/>
                      <a:pt x="591687" y="1748497"/>
                    </a:cubicBezTo>
                    <a:cubicBezTo>
                      <a:pt x="641947" y="1777502"/>
                      <a:pt x="703847" y="1777502"/>
                      <a:pt x="754109" y="1748497"/>
                    </a:cubicBezTo>
                    <a:cubicBezTo>
                      <a:pt x="804369" y="1719473"/>
                      <a:pt x="835317" y="1665857"/>
                      <a:pt x="835317" y="1607831"/>
                    </a:cubicBezTo>
                    <a:lnTo>
                      <a:pt x="835317" y="1112445"/>
                    </a:lnTo>
                    <a:cubicBezTo>
                      <a:pt x="862436" y="1102853"/>
                      <a:pt x="885909" y="1085099"/>
                      <a:pt x="902524" y="1061627"/>
                    </a:cubicBezTo>
                    <a:cubicBezTo>
                      <a:pt x="919140" y="1038154"/>
                      <a:pt x="928089" y="1010103"/>
                      <a:pt x="928130" y="981346"/>
                    </a:cubicBezTo>
                    <a:lnTo>
                      <a:pt x="928130" y="285253"/>
                    </a:lnTo>
                    <a:cubicBezTo>
                      <a:pt x="928089" y="226850"/>
                      <a:pt x="912323" y="169550"/>
                      <a:pt x="882470" y="119352"/>
                    </a:cubicBezTo>
                    <a:cubicBezTo>
                      <a:pt x="852616" y="69153"/>
                      <a:pt x="809816" y="27929"/>
                      <a:pt x="758520" y="0"/>
                    </a:cubicBezTo>
                    <a:cubicBezTo>
                      <a:pt x="738424" y="26207"/>
                      <a:pt x="714931" y="49659"/>
                      <a:pt x="688661" y="69694"/>
                    </a:cubicBezTo>
                    <a:cubicBezTo>
                      <a:pt x="731856" y="86827"/>
                      <a:pt x="768941" y="116535"/>
                      <a:pt x="795083" y="154965"/>
                    </a:cubicBezTo>
                    <a:cubicBezTo>
                      <a:pt x="821228" y="193395"/>
                      <a:pt x="835253" y="238767"/>
                      <a:pt x="835315" y="285253"/>
                    </a:cubicBezTo>
                    <a:lnTo>
                      <a:pt x="835315" y="981346"/>
                    </a:lnTo>
                    <a:cubicBezTo>
                      <a:pt x="835295" y="1006973"/>
                      <a:pt x="814536" y="1027732"/>
                      <a:pt x="788909" y="1027753"/>
                    </a:cubicBezTo>
                    <a:lnTo>
                      <a:pt x="696097" y="1027753"/>
                    </a:lnTo>
                    <a:lnTo>
                      <a:pt x="696097" y="656503"/>
                    </a:lnTo>
                    <a:cubicBezTo>
                      <a:pt x="696097" y="630876"/>
                      <a:pt x="675317" y="610096"/>
                      <a:pt x="649690" y="610096"/>
                    </a:cubicBezTo>
                    <a:cubicBezTo>
                      <a:pt x="624063" y="610096"/>
                      <a:pt x="603284" y="630876"/>
                      <a:pt x="603284" y="656503"/>
                    </a:cubicBezTo>
                    <a:lnTo>
                      <a:pt x="603284" y="1027753"/>
                    </a:lnTo>
                    <a:lnTo>
                      <a:pt x="324847" y="1027753"/>
                    </a:lnTo>
                    <a:lnTo>
                      <a:pt x="324847" y="656503"/>
                    </a:lnTo>
                    <a:cubicBezTo>
                      <a:pt x="324847" y="630876"/>
                      <a:pt x="304067" y="610096"/>
                      <a:pt x="278440" y="610096"/>
                    </a:cubicBezTo>
                    <a:cubicBezTo>
                      <a:pt x="252813" y="610096"/>
                      <a:pt x="232034" y="630876"/>
                      <a:pt x="232034" y="656503"/>
                    </a:cubicBezTo>
                    <a:lnTo>
                      <a:pt x="232034" y="1027753"/>
                    </a:lnTo>
                    <a:lnTo>
                      <a:pt x="139222" y="1027753"/>
                    </a:lnTo>
                    <a:cubicBezTo>
                      <a:pt x="113595" y="1027732"/>
                      <a:pt x="92836" y="1006973"/>
                      <a:pt x="92815" y="981346"/>
                    </a:cubicBezTo>
                    <a:lnTo>
                      <a:pt x="92815" y="285253"/>
                    </a:lnTo>
                    <a:cubicBezTo>
                      <a:pt x="92877" y="238764"/>
                      <a:pt x="106903" y="193395"/>
                      <a:pt x="133047" y="154965"/>
                    </a:cubicBezTo>
                    <a:cubicBezTo>
                      <a:pt x="159193" y="116535"/>
                      <a:pt x="196277" y="86825"/>
                      <a:pt x="239469" y="69715"/>
                    </a:cubicBezTo>
                    <a:cubicBezTo>
                      <a:pt x="213200" y="49662"/>
                      <a:pt x="189707" y="26210"/>
                      <a:pt x="169610" y="0"/>
                    </a:cubicBezTo>
                    <a:cubicBezTo>
                      <a:pt x="118315" y="27927"/>
                      <a:pt x="75514" y="69153"/>
                      <a:pt x="45661" y="119352"/>
                    </a:cubicBezTo>
                    <a:cubicBezTo>
                      <a:pt x="15807" y="169550"/>
                      <a:pt x="41" y="226855"/>
                      <a:pt x="0" y="285253"/>
                    </a:cubicBezTo>
                    <a:close/>
                    <a:moveTo>
                      <a:pt x="603296" y="1120565"/>
                    </a:moveTo>
                    <a:lnTo>
                      <a:pt x="742515" y="1120565"/>
                    </a:lnTo>
                    <a:lnTo>
                      <a:pt x="742515" y="1607831"/>
                    </a:lnTo>
                    <a:cubicBezTo>
                      <a:pt x="742515" y="1646282"/>
                      <a:pt x="711356" y="1677440"/>
                      <a:pt x="672906" y="1677440"/>
                    </a:cubicBezTo>
                    <a:cubicBezTo>
                      <a:pt x="634455" y="1677440"/>
                      <a:pt x="603296" y="1646282"/>
                      <a:pt x="603296" y="1607831"/>
                    </a:cubicBezTo>
                    <a:close/>
                    <a:moveTo>
                      <a:pt x="185640" y="1120565"/>
                    </a:moveTo>
                    <a:lnTo>
                      <a:pt x="324859" y="1120565"/>
                    </a:lnTo>
                    <a:lnTo>
                      <a:pt x="324859" y="1607831"/>
                    </a:lnTo>
                    <a:cubicBezTo>
                      <a:pt x="324859" y="1646282"/>
                      <a:pt x="293700" y="1677440"/>
                      <a:pt x="255249" y="1677440"/>
                    </a:cubicBezTo>
                    <a:cubicBezTo>
                      <a:pt x="216798" y="1677440"/>
                      <a:pt x="185640" y="1646282"/>
                      <a:pt x="185640" y="16078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30" name="Google Shape;9511;p5">
                <a:extLst>
                  <a:ext uri="{FF2B5EF4-FFF2-40B4-BE49-F238E27FC236}">
                    <a16:creationId xmlns:a16="http://schemas.microsoft.com/office/drawing/2014/main" id="{EB0B203B-7715-F239-7923-CFAAB51AFC1E}"/>
                  </a:ext>
                </a:extLst>
              </p:cNvPr>
              <p:cNvSpPr/>
              <p:nvPr/>
            </p:nvSpPr>
            <p:spPr>
              <a:xfrm>
                <a:off x="-13995603" y="9448801"/>
                <a:ext cx="324838" cy="417654"/>
              </a:xfrm>
              <a:custGeom>
                <a:avLst/>
                <a:gdLst/>
                <a:ahLst/>
                <a:cxnLst/>
                <a:rect l="l" t="t" r="r" b="b"/>
                <a:pathLst>
                  <a:path w="324838" h="417654" extrusionOk="0">
                    <a:moveTo>
                      <a:pt x="139212" y="324842"/>
                    </a:moveTo>
                    <a:lnTo>
                      <a:pt x="139212" y="323910"/>
                    </a:lnTo>
                    <a:cubicBezTo>
                      <a:pt x="144412" y="323785"/>
                      <a:pt x="149612" y="323972"/>
                      <a:pt x="154771" y="324427"/>
                    </a:cubicBezTo>
                    <a:lnTo>
                      <a:pt x="159577" y="324759"/>
                    </a:lnTo>
                    <a:cubicBezTo>
                      <a:pt x="201467" y="327266"/>
                      <a:pt x="242509" y="312163"/>
                      <a:pt x="272776" y="283076"/>
                    </a:cubicBezTo>
                    <a:cubicBezTo>
                      <a:pt x="305965" y="251731"/>
                      <a:pt x="324797" y="208078"/>
                      <a:pt x="324838" y="162420"/>
                    </a:cubicBezTo>
                    <a:cubicBezTo>
                      <a:pt x="324838" y="104393"/>
                      <a:pt x="293887" y="50774"/>
                      <a:pt x="243630" y="21753"/>
                    </a:cubicBezTo>
                    <a:cubicBezTo>
                      <a:pt x="193370" y="-7251"/>
                      <a:pt x="131470" y="-7251"/>
                      <a:pt x="81208" y="21753"/>
                    </a:cubicBezTo>
                    <a:cubicBezTo>
                      <a:pt x="30948" y="50778"/>
                      <a:pt x="0" y="104393"/>
                      <a:pt x="0" y="162420"/>
                    </a:cubicBezTo>
                    <a:cubicBezTo>
                      <a:pt x="0" y="188047"/>
                      <a:pt x="20779" y="208826"/>
                      <a:pt x="46406" y="208826"/>
                    </a:cubicBezTo>
                    <a:cubicBezTo>
                      <a:pt x="72033" y="208826"/>
                      <a:pt x="92813" y="188047"/>
                      <a:pt x="92813" y="162420"/>
                    </a:cubicBezTo>
                    <a:cubicBezTo>
                      <a:pt x="92813" y="123969"/>
                      <a:pt x="123971" y="92810"/>
                      <a:pt x="162422" y="92810"/>
                    </a:cubicBezTo>
                    <a:cubicBezTo>
                      <a:pt x="200873" y="92810"/>
                      <a:pt x="232031" y="123969"/>
                      <a:pt x="232031" y="162420"/>
                    </a:cubicBezTo>
                    <a:cubicBezTo>
                      <a:pt x="232011" y="182495"/>
                      <a:pt x="223765" y="201678"/>
                      <a:pt x="209201" y="215477"/>
                    </a:cubicBezTo>
                    <a:cubicBezTo>
                      <a:pt x="197496" y="226912"/>
                      <a:pt x="181565" y="232941"/>
                      <a:pt x="165239" y="232112"/>
                    </a:cubicBezTo>
                    <a:lnTo>
                      <a:pt x="161551" y="231843"/>
                    </a:lnTo>
                    <a:lnTo>
                      <a:pt x="161531" y="231864"/>
                    </a:lnTo>
                    <a:cubicBezTo>
                      <a:pt x="130393" y="226830"/>
                      <a:pt x="98572" y="235137"/>
                      <a:pt x="73900" y="254797"/>
                    </a:cubicBezTo>
                    <a:cubicBezTo>
                      <a:pt x="55130" y="273132"/>
                      <a:pt x="45103" y="298635"/>
                      <a:pt x="46408" y="324842"/>
                    </a:cubicBezTo>
                    <a:lnTo>
                      <a:pt x="46408" y="371248"/>
                    </a:lnTo>
                    <a:cubicBezTo>
                      <a:pt x="46408" y="396875"/>
                      <a:pt x="67188" y="417654"/>
                      <a:pt x="92815" y="417654"/>
                    </a:cubicBezTo>
                    <a:cubicBezTo>
                      <a:pt x="118441" y="417654"/>
                      <a:pt x="139221" y="396875"/>
                      <a:pt x="139221" y="37124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31" name="Google Shape;9512;p5">
                <a:extLst>
                  <a:ext uri="{FF2B5EF4-FFF2-40B4-BE49-F238E27FC236}">
                    <a16:creationId xmlns:a16="http://schemas.microsoft.com/office/drawing/2014/main" id="{5721EDCD-4475-E4C8-81F9-4EA7D144B9A2}"/>
                  </a:ext>
                </a:extLst>
              </p:cNvPr>
              <p:cNvSpPr/>
              <p:nvPr/>
            </p:nvSpPr>
            <p:spPr>
              <a:xfrm>
                <a:off x="-13949204" y="9912862"/>
                <a:ext cx="92812" cy="139218"/>
              </a:xfrm>
              <a:custGeom>
                <a:avLst/>
                <a:gdLst/>
                <a:ahLst/>
                <a:cxnLst/>
                <a:rect l="l" t="t" r="r" b="b"/>
                <a:pathLst>
                  <a:path w="92812" h="139218" extrusionOk="0">
                    <a:moveTo>
                      <a:pt x="46406" y="0"/>
                    </a:moveTo>
                    <a:cubicBezTo>
                      <a:pt x="20779" y="0"/>
                      <a:pt x="0" y="20779"/>
                      <a:pt x="0" y="46406"/>
                    </a:cubicBezTo>
                    <a:lnTo>
                      <a:pt x="0" y="92813"/>
                    </a:lnTo>
                    <a:cubicBezTo>
                      <a:pt x="0" y="118439"/>
                      <a:pt x="20779" y="139219"/>
                      <a:pt x="46406" y="139219"/>
                    </a:cubicBezTo>
                    <a:cubicBezTo>
                      <a:pt x="72033" y="139219"/>
                      <a:pt x="92813" y="118439"/>
                      <a:pt x="92813" y="92813"/>
                    </a:cubicBezTo>
                    <a:lnTo>
                      <a:pt x="92813" y="46406"/>
                    </a:lnTo>
                    <a:cubicBezTo>
                      <a:pt x="92813" y="20779"/>
                      <a:pt x="72033" y="0"/>
                      <a:pt x="4640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2" name="Google Shape;9513;p5">
                <a:extLst>
                  <a:ext uri="{FF2B5EF4-FFF2-40B4-BE49-F238E27FC236}">
                    <a16:creationId xmlns:a16="http://schemas.microsoft.com/office/drawing/2014/main" id="{7D3518F0-203F-D3A8-09B7-829F949390B4}"/>
                  </a:ext>
                </a:extLst>
              </p:cNvPr>
              <p:cNvSpPr/>
              <p:nvPr/>
            </p:nvSpPr>
            <p:spPr>
              <a:xfrm>
                <a:off x="-15387813" y="10648552"/>
                <a:ext cx="928130" cy="1770250"/>
              </a:xfrm>
              <a:custGeom>
                <a:avLst/>
                <a:gdLst/>
                <a:ahLst/>
                <a:cxnLst/>
                <a:rect l="l" t="t" r="r" b="b"/>
                <a:pathLst>
                  <a:path w="928130" h="1770250" extrusionOk="0">
                    <a:moveTo>
                      <a:pt x="92828" y="1112445"/>
                    </a:moveTo>
                    <a:lnTo>
                      <a:pt x="92828" y="1607831"/>
                    </a:lnTo>
                    <a:cubicBezTo>
                      <a:pt x="92828" y="1665857"/>
                      <a:pt x="123779" y="1719476"/>
                      <a:pt x="174036" y="1748497"/>
                    </a:cubicBezTo>
                    <a:cubicBezTo>
                      <a:pt x="224296" y="1777502"/>
                      <a:pt x="286196" y="1777502"/>
                      <a:pt x="336458" y="1748497"/>
                    </a:cubicBezTo>
                    <a:cubicBezTo>
                      <a:pt x="386718" y="1719472"/>
                      <a:pt x="417666" y="1665857"/>
                      <a:pt x="417666" y="1607831"/>
                    </a:cubicBezTo>
                    <a:lnTo>
                      <a:pt x="417666" y="1120565"/>
                    </a:lnTo>
                    <a:lnTo>
                      <a:pt x="510479" y="1120565"/>
                    </a:lnTo>
                    <a:lnTo>
                      <a:pt x="510479" y="1607831"/>
                    </a:lnTo>
                    <a:cubicBezTo>
                      <a:pt x="510479" y="1665857"/>
                      <a:pt x="541430" y="1719476"/>
                      <a:pt x="591687" y="1748497"/>
                    </a:cubicBezTo>
                    <a:cubicBezTo>
                      <a:pt x="641947" y="1777502"/>
                      <a:pt x="703847" y="1777502"/>
                      <a:pt x="754109" y="1748497"/>
                    </a:cubicBezTo>
                    <a:cubicBezTo>
                      <a:pt x="804369" y="1719472"/>
                      <a:pt x="835317" y="1665857"/>
                      <a:pt x="835317" y="1607831"/>
                    </a:cubicBezTo>
                    <a:lnTo>
                      <a:pt x="835317" y="1112445"/>
                    </a:lnTo>
                    <a:cubicBezTo>
                      <a:pt x="862436" y="1102853"/>
                      <a:pt x="885909" y="1085099"/>
                      <a:pt x="902524" y="1061627"/>
                    </a:cubicBezTo>
                    <a:cubicBezTo>
                      <a:pt x="919140" y="1038154"/>
                      <a:pt x="928089" y="1010103"/>
                      <a:pt x="928130" y="981346"/>
                    </a:cubicBezTo>
                    <a:lnTo>
                      <a:pt x="928130" y="285253"/>
                    </a:lnTo>
                    <a:cubicBezTo>
                      <a:pt x="928089" y="226850"/>
                      <a:pt x="912323" y="169550"/>
                      <a:pt x="882470" y="119352"/>
                    </a:cubicBezTo>
                    <a:cubicBezTo>
                      <a:pt x="852616" y="69153"/>
                      <a:pt x="809816" y="27929"/>
                      <a:pt x="758520" y="0"/>
                    </a:cubicBezTo>
                    <a:cubicBezTo>
                      <a:pt x="738424" y="26207"/>
                      <a:pt x="714931" y="49659"/>
                      <a:pt x="688661" y="69694"/>
                    </a:cubicBezTo>
                    <a:cubicBezTo>
                      <a:pt x="731856" y="86827"/>
                      <a:pt x="768941" y="116535"/>
                      <a:pt x="795083" y="154965"/>
                    </a:cubicBezTo>
                    <a:cubicBezTo>
                      <a:pt x="821228" y="193395"/>
                      <a:pt x="835253" y="238767"/>
                      <a:pt x="835315" y="285253"/>
                    </a:cubicBezTo>
                    <a:lnTo>
                      <a:pt x="835315" y="981346"/>
                    </a:lnTo>
                    <a:cubicBezTo>
                      <a:pt x="835294" y="1006973"/>
                      <a:pt x="814536" y="1027732"/>
                      <a:pt x="788909" y="1027753"/>
                    </a:cubicBezTo>
                    <a:lnTo>
                      <a:pt x="696096" y="1027753"/>
                    </a:lnTo>
                    <a:lnTo>
                      <a:pt x="696096" y="656503"/>
                    </a:lnTo>
                    <a:cubicBezTo>
                      <a:pt x="696096" y="630876"/>
                      <a:pt x="675317" y="610096"/>
                      <a:pt x="649690" y="610096"/>
                    </a:cubicBezTo>
                    <a:cubicBezTo>
                      <a:pt x="624063" y="610096"/>
                      <a:pt x="603284" y="630876"/>
                      <a:pt x="603284" y="656503"/>
                    </a:cubicBezTo>
                    <a:lnTo>
                      <a:pt x="603284" y="1027753"/>
                    </a:lnTo>
                    <a:lnTo>
                      <a:pt x="324846" y="1027753"/>
                    </a:lnTo>
                    <a:lnTo>
                      <a:pt x="324846" y="656503"/>
                    </a:lnTo>
                    <a:cubicBezTo>
                      <a:pt x="324846" y="630876"/>
                      <a:pt x="304067" y="610096"/>
                      <a:pt x="278440" y="610096"/>
                    </a:cubicBezTo>
                    <a:cubicBezTo>
                      <a:pt x="252813" y="610096"/>
                      <a:pt x="232034" y="630876"/>
                      <a:pt x="232034" y="656503"/>
                    </a:cubicBezTo>
                    <a:lnTo>
                      <a:pt x="232034" y="1027753"/>
                    </a:lnTo>
                    <a:lnTo>
                      <a:pt x="139221" y="1027753"/>
                    </a:lnTo>
                    <a:cubicBezTo>
                      <a:pt x="113595" y="1027732"/>
                      <a:pt x="92836" y="1006973"/>
                      <a:pt x="92815" y="981346"/>
                    </a:cubicBezTo>
                    <a:lnTo>
                      <a:pt x="92815" y="285253"/>
                    </a:lnTo>
                    <a:cubicBezTo>
                      <a:pt x="92877" y="238764"/>
                      <a:pt x="106903" y="193395"/>
                      <a:pt x="133048" y="154965"/>
                    </a:cubicBezTo>
                    <a:cubicBezTo>
                      <a:pt x="159193" y="116535"/>
                      <a:pt x="196277" y="86825"/>
                      <a:pt x="239469" y="69715"/>
                    </a:cubicBezTo>
                    <a:cubicBezTo>
                      <a:pt x="213200" y="49662"/>
                      <a:pt x="189707" y="26210"/>
                      <a:pt x="169610" y="0"/>
                    </a:cubicBezTo>
                    <a:cubicBezTo>
                      <a:pt x="118315" y="27926"/>
                      <a:pt x="75514" y="69153"/>
                      <a:pt x="45661" y="119352"/>
                    </a:cubicBezTo>
                    <a:cubicBezTo>
                      <a:pt x="15807" y="169550"/>
                      <a:pt x="41" y="226855"/>
                      <a:pt x="0" y="285253"/>
                    </a:cubicBezTo>
                    <a:lnTo>
                      <a:pt x="0" y="981346"/>
                    </a:lnTo>
                    <a:cubicBezTo>
                      <a:pt x="41" y="1010102"/>
                      <a:pt x="8991" y="1038153"/>
                      <a:pt x="25606" y="1061627"/>
                    </a:cubicBezTo>
                    <a:cubicBezTo>
                      <a:pt x="42221" y="1085100"/>
                      <a:pt x="65694" y="1102853"/>
                      <a:pt x="92813" y="1112445"/>
                    </a:cubicBezTo>
                    <a:close/>
                    <a:moveTo>
                      <a:pt x="603297" y="1120566"/>
                    </a:moveTo>
                    <a:lnTo>
                      <a:pt x="742515" y="1120566"/>
                    </a:lnTo>
                    <a:lnTo>
                      <a:pt x="742515" y="1607832"/>
                    </a:lnTo>
                    <a:cubicBezTo>
                      <a:pt x="742515" y="1646283"/>
                      <a:pt x="711357" y="1677441"/>
                      <a:pt x="672906" y="1677441"/>
                    </a:cubicBezTo>
                    <a:cubicBezTo>
                      <a:pt x="634455" y="1677441"/>
                      <a:pt x="603297" y="1646283"/>
                      <a:pt x="603297" y="1607832"/>
                    </a:cubicBezTo>
                    <a:close/>
                    <a:moveTo>
                      <a:pt x="185640" y="1120566"/>
                    </a:moveTo>
                    <a:lnTo>
                      <a:pt x="324859" y="1120566"/>
                    </a:lnTo>
                    <a:lnTo>
                      <a:pt x="324859" y="1607832"/>
                    </a:lnTo>
                    <a:cubicBezTo>
                      <a:pt x="324859" y="1646283"/>
                      <a:pt x="293701" y="1677441"/>
                      <a:pt x="255250" y="1677441"/>
                    </a:cubicBezTo>
                    <a:cubicBezTo>
                      <a:pt x="216799" y="1677441"/>
                      <a:pt x="185640" y="1646283"/>
                      <a:pt x="185640" y="160783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3" name="Google Shape;9514;p5">
                <a:extLst>
                  <a:ext uri="{FF2B5EF4-FFF2-40B4-BE49-F238E27FC236}">
                    <a16:creationId xmlns:a16="http://schemas.microsoft.com/office/drawing/2014/main" id="{15F3E91B-367E-A154-987E-4A6645803149}"/>
                  </a:ext>
                </a:extLst>
              </p:cNvPr>
              <p:cNvSpPr/>
              <p:nvPr/>
            </p:nvSpPr>
            <p:spPr>
              <a:xfrm>
                <a:off x="-15202173" y="10144893"/>
                <a:ext cx="556875" cy="556875"/>
              </a:xfrm>
              <a:custGeom>
                <a:avLst/>
                <a:gdLst/>
                <a:ahLst/>
                <a:cxnLst/>
                <a:rect l="l" t="t" r="r" b="b"/>
                <a:pathLst>
                  <a:path w="556875" h="556875" extrusionOk="0">
                    <a:moveTo>
                      <a:pt x="278438" y="556875"/>
                    </a:moveTo>
                    <a:cubicBezTo>
                      <a:pt x="352295" y="556875"/>
                      <a:pt x="423103" y="527540"/>
                      <a:pt x="475333" y="475333"/>
                    </a:cubicBezTo>
                    <a:cubicBezTo>
                      <a:pt x="527540" y="423105"/>
                      <a:pt x="556875" y="352295"/>
                      <a:pt x="556875" y="278438"/>
                    </a:cubicBezTo>
                    <a:cubicBezTo>
                      <a:pt x="556875" y="204580"/>
                      <a:pt x="527540" y="133772"/>
                      <a:pt x="475333" y="81542"/>
                    </a:cubicBezTo>
                    <a:cubicBezTo>
                      <a:pt x="423105" y="29335"/>
                      <a:pt x="352295" y="0"/>
                      <a:pt x="278438" y="0"/>
                    </a:cubicBezTo>
                    <a:cubicBezTo>
                      <a:pt x="204580" y="0"/>
                      <a:pt x="133772" y="29335"/>
                      <a:pt x="81542" y="81542"/>
                    </a:cubicBezTo>
                    <a:cubicBezTo>
                      <a:pt x="29335" y="133770"/>
                      <a:pt x="0" y="204580"/>
                      <a:pt x="0" y="278438"/>
                    </a:cubicBezTo>
                    <a:cubicBezTo>
                      <a:pt x="83" y="352253"/>
                      <a:pt x="29439" y="423023"/>
                      <a:pt x="81648" y="475227"/>
                    </a:cubicBezTo>
                    <a:cubicBezTo>
                      <a:pt x="133858" y="527430"/>
                      <a:pt x="204628" y="556790"/>
                      <a:pt x="278438" y="556875"/>
                    </a:cubicBezTo>
                    <a:close/>
                    <a:moveTo>
                      <a:pt x="278438" y="92813"/>
                    </a:moveTo>
                    <a:cubicBezTo>
                      <a:pt x="327661" y="92813"/>
                      <a:pt x="374878" y="112369"/>
                      <a:pt x="409701" y="147174"/>
                    </a:cubicBezTo>
                    <a:cubicBezTo>
                      <a:pt x="444506" y="182000"/>
                      <a:pt x="464063" y="229215"/>
                      <a:pt x="464063" y="278438"/>
                    </a:cubicBezTo>
                    <a:cubicBezTo>
                      <a:pt x="464063" y="327660"/>
                      <a:pt x="444506" y="374878"/>
                      <a:pt x="409701" y="409701"/>
                    </a:cubicBezTo>
                    <a:cubicBezTo>
                      <a:pt x="374876" y="444506"/>
                      <a:pt x="327660" y="464063"/>
                      <a:pt x="278438" y="464063"/>
                    </a:cubicBezTo>
                    <a:cubicBezTo>
                      <a:pt x="229215" y="464063"/>
                      <a:pt x="181997" y="444506"/>
                      <a:pt x="147174" y="409701"/>
                    </a:cubicBezTo>
                    <a:cubicBezTo>
                      <a:pt x="112369" y="374876"/>
                      <a:pt x="92813" y="327660"/>
                      <a:pt x="92813" y="278438"/>
                    </a:cubicBezTo>
                    <a:cubicBezTo>
                      <a:pt x="92875" y="229214"/>
                      <a:pt x="112452" y="182040"/>
                      <a:pt x="147238" y="147238"/>
                    </a:cubicBezTo>
                    <a:cubicBezTo>
                      <a:pt x="182042" y="112454"/>
                      <a:pt x="229215" y="92876"/>
                      <a:pt x="278438" y="928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grpSp>
      <p:grpSp>
        <p:nvGrpSpPr>
          <p:cNvPr id="9535" name="Group 9534">
            <a:extLst>
              <a:ext uri="{FF2B5EF4-FFF2-40B4-BE49-F238E27FC236}">
                <a16:creationId xmlns:a16="http://schemas.microsoft.com/office/drawing/2014/main" id="{04A49D0A-B19F-A3DB-6A1A-5A08CA7A4719}"/>
              </a:ext>
            </a:extLst>
          </p:cNvPr>
          <p:cNvGrpSpPr/>
          <p:nvPr/>
        </p:nvGrpSpPr>
        <p:grpSpPr>
          <a:xfrm>
            <a:off x="476251" y="3801484"/>
            <a:ext cx="863600" cy="863600"/>
            <a:chOff x="476251" y="3870625"/>
            <a:chExt cx="863600" cy="863600"/>
          </a:xfrm>
        </p:grpSpPr>
        <p:sp>
          <p:nvSpPr>
            <p:cNvPr id="9520" name="Oval 9519">
              <a:extLst>
                <a:ext uri="{FF2B5EF4-FFF2-40B4-BE49-F238E27FC236}">
                  <a16:creationId xmlns:a16="http://schemas.microsoft.com/office/drawing/2014/main" id="{A36123D2-8F1A-90D4-79F0-6FD5E45089E0}"/>
                </a:ext>
              </a:extLst>
            </p:cNvPr>
            <p:cNvSpPr/>
            <p:nvPr/>
          </p:nvSpPr>
          <p:spPr>
            <a:xfrm>
              <a:off x="476251" y="387062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9494" name="Graphic 2">
              <a:extLst>
                <a:ext uri="{FF2B5EF4-FFF2-40B4-BE49-F238E27FC236}">
                  <a16:creationId xmlns:a16="http://schemas.microsoft.com/office/drawing/2014/main" id="{CB14C512-DDDC-F674-AB99-ECA5F068B576}"/>
                </a:ext>
              </a:extLst>
            </p:cNvPr>
            <p:cNvGrpSpPr/>
            <p:nvPr/>
          </p:nvGrpSpPr>
          <p:grpSpPr>
            <a:xfrm>
              <a:off x="696973" y="4091347"/>
              <a:ext cx="422157" cy="422157"/>
              <a:chOff x="5800725" y="3057525"/>
              <a:chExt cx="590550" cy="590550"/>
            </a:xfrm>
            <a:solidFill>
              <a:schemeClr val="bg1"/>
            </a:solidFill>
          </p:grpSpPr>
          <p:sp>
            <p:nvSpPr>
              <p:cNvPr id="9495" name="Freeform: Shape 9494">
                <a:extLst>
                  <a:ext uri="{FF2B5EF4-FFF2-40B4-BE49-F238E27FC236}">
                    <a16:creationId xmlns:a16="http://schemas.microsoft.com/office/drawing/2014/main" id="{8AED6572-8C18-F31A-2938-E1F60B79618D}"/>
                  </a:ext>
                </a:extLst>
              </p:cNvPr>
              <p:cNvSpPr/>
              <p:nvPr/>
            </p:nvSpPr>
            <p:spPr>
              <a:xfrm>
                <a:off x="5800725" y="3057525"/>
                <a:ext cx="590550" cy="590550"/>
              </a:xfrm>
              <a:custGeom>
                <a:avLst/>
                <a:gdLst>
                  <a:gd name="connsiteX0" fmla="*/ 542925 w 590550"/>
                  <a:gd name="connsiteY0" fmla="*/ 0 h 590550"/>
                  <a:gd name="connsiteX1" fmla="*/ 104775 w 590550"/>
                  <a:gd name="connsiteY1" fmla="*/ 0 h 590550"/>
                  <a:gd name="connsiteX2" fmla="*/ 57150 w 590550"/>
                  <a:gd name="connsiteY2" fmla="*/ 47625 h 590550"/>
                  <a:gd name="connsiteX3" fmla="*/ 57150 w 590550"/>
                  <a:gd name="connsiteY3" fmla="*/ 292437 h 590550"/>
                  <a:gd name="connsiteX4" fmla="*/ 38100 w 590550"/>
                  <a:gd name="connsiteY4" fmla="*/ 327222 h 590550"/>
                  <a:gd name="connsiteX5" fmla="*/ 41062 w 590550"/>
                  <a:gd name="connsiteY5" fmla="*/ 342624 h 590550"/>
                  <a:gd name="connsiteX6" fmla="*/ 67294 w 590550"/>
                  <a:gd name="connsiteY6" fmla="*/ 408203 h 590550"/>
                  <a:gd name="connsiteX7" fmla="*/ 94536 w 590550"/>
                  <a:gd name="connsiteY7" fmla="*/ 434921 h 590550"/>
                  <a:gd name="connsiteX8" fmla="*/ 12659 w 590550"/>
                  <a:gd name="connsiteY8" fmla="*/ 516798 h 590550"/>
                  <a:gd name="connsiteX9" fmla="*/ 0 w 590550"/>
                  <a:gd name="connsiteY9" fmla="*/ 547345 h 590550"/>
                  <a:gd name="connsiteX10" fmla="*/ 43205 w 590550"/>
                  <a:gd name="connsiteY10" fmla="*/ 590550 h 590550"/>
                  <a:gd name="connsiteX11" fmla="*/ 73752 w 590550"/>
                  <a:gd name="connsiteY11" fmla="*/ 577891 h 590550"/>
                  <a:gd name="connsiteX12" fmla="*/ 158410 w 590550"/>
                  <a:gd name="connsiteY12" fmla="*/ 493233 h 590550"/>
                  <a:gd name="connsiteX13" fmla="*/ 238125 w 590550"/>
                  <a:gd name="connsiteY13" fmla="*/ 514350 h 590550"/>
                  <a:gd name="connsiteX14" fmla="*/ 361474 w 590550"/>
                  <a:gd name="connsiteY14" fmla="*/ 457200 h 590550"/>
                  <a:gd name="connsiteX15" fmla="*/ 476250 w 590550"/>
                  <a:gd name="connsiteY15" fmla="*/ 457200 h 590550"/>
                  <a:gd name="connsiteX16" fmla="*/ 495300 w 590550"/>
                  <a:gd name="connsiteY16" fmla="*/ 438150 h 590550"/>
                  <a:gd name="connsiteX17" fmla="*/ 495300 w 590550"/>
                  <a:gd name="connsiteY17" fmla="*/ 419100 h 590550"/>
                  <a:gd name="connsiteX18" fmla="*/ 476250 w 590550"/>
                  <a:gd name="connsiteY18" fmla="*/ 400050 h 590550"/>
                  <a:gd name="connsiteX19" fmla="*/ 457200 w 590550"/>
                  <a:gd name="connsiteY19" fmla="*/ 400050 h 590550"/>
                  <a:gd name="connsiteX20" fmla="*/ 457200 w 590550"/>
                  <a:gd name="connsiteY20" fmla="*/ 381000 h 590550"/>
                  <a:gd name="connsiteX21" fmla="*/ 542925 w 590550"/>
                  <a:gd name="connsiteY21" fmla="*/ 381000 h 590550"/>
                  <a:gd name="connsiteX22" fmla="*/ 590550 w 590550"/>
                  <a:gd name="connsiteY22" fmla="*/ 333375 h 590550"/>
                  <a:gd name="connsiteX23" fmla="*/ 590550 w 590550"/>
                  <a:gd name="connsiteY23" fmla="*/ 47625 h 590550"/>
                  <a:gd name="connsiteX24" fmla="*/ 542925 w 590550"/>
                  <a:gd name="connsiteY24" fmla="*/ 0 h 590550"/>
                  <a:gd name="connsiteX25" fmla="*/ 104775 w 590550"/>
                  <a:gd name="connsiteY25" fmla="*/ 19050 h 590550"/>
                  <a:gd name="connsiteX26" fmla="*/ 542925 w 590550"/>
                  <a:gd name="connsiteY26" fmla="*/ 19050 h 590550"/>
                  <a:gd name="connsiteX27" fmla="*/ 571500 w 590550"/>
                  <a:gd name="connsiteY27" fmla="*/ 47625 h 590550"/>
                  <a:gd name="connsiteX28" fmla="*/ 571500 w 590550"/>
                  <a:gd name="connsiteY28" fmla="*/ 304800 h 590550"/>
                  <a:gd name="connsiteX29" fmla="*/ 552450 w 590550"/>
                  <a:gd name="connsiteY29" fmla="*/ 304800 h 590550"/>
                  <a:gd name="connsiteX30" fmla="*/ 552450 w 590550"/>
                  <a:gd name="connsiteY30" fmla="*/ 57150 h 590550"/>
                  <a:gd name="connsiteX31" fmla="*/ 533400 w 590550"/>
                  <a:gd name="connsiteY31" fmla="*/ 38100 h 590550"/>
                  <a:gd name="connsiteX32" fmla="*/ 114300 w 590550"/>
                  <a:gd name="connsiteY32" fmla="*/ 38100 h 590550"/>
                  <a:gd name="connsiteX33" fmla="*/ 95250 w 590550"/>
                  <a:gd name="connsiteY33" fmla="*/ 57150 h 590550"/>
                  <a:gd name="connsiteX34" fmla="*/ 95250 w 590550"/>
                  <a:gd name="connsiteY34" fmla="*/ 276349 h 590550"/>
                  <a:gd name="connsiteX35" fmla="*/ 90649 w 590550"/>
                  <a:gd name="connsiteY35" fmla="*/ 285750 h 590550"/>
                  <a:gd name="connsiteX36" fmla="*/ 79572 w 590550"/>
                  <a:gd name="connsiteY36" fmla="*/ 285750 h 590550"/>
                  <a:gd name="connsiteX37" fmla="*/ 76200 w 590550"/>
                  <a:gd name="connsiteY37" fmla="*/ 285750 h 590550"/>
                  <a:gd name="connsiteX38" fmla="*/ 76200 w 590550"/>
                  <a:gd name="connsiteY38" fmla="*/ 47625 h 590550"/>
                  <a:gd name="connsiteX39" fmla="*/ 104775 w 590550"/>
                  <a:gd name="connsiteY39" fmla="*/ 19050 h 590550"/>
                  <a:gd name="connsiteX40" fmla="*/ 396678 w 590550"/>
                  <a:gd name="connsiteY40" fmla="*/ 285750 h 590550"/>
                  <a:gd name="connsiteX41" fmla="*/ 390525 w 590550"/>
                  <a:gd name="connsiteY41" fmla="*/ 285750 h 590550"/>
                  <a:gd name="connsiteX42" fmla="*/ 385601 w 590550"/>
                  <a:gd name="connsiteY42" fmla="*/ 285750 h 590550"/>
                  <a:gd name="connsiteX43" fmla="*/ 325155 w 590550"/>
                  <a:gd name="connsiteY43" fmla="*/ 215817 h 590550"/>
                  <a:gd name="connsiteX44" fmla="*/ 341738 w 590550"/>
                  <a:gd name="connsiteY44" fmla="*/ 205121 h 590550"/>
                  <a:gd name="connsiteX45" fmla="*/ 345253 w 590550"/>
                  <a:gd name="connsiteY45" fmla="*/ 201606 h 590550"/>
                  <a:gd name="connsiteX46" fmla="*/ 371475 w 590550"/>
                  <a:gd name="connsiteY46" fmla="*/ 209550 h 590550"/>
                  <a:gd name="connsiteX47" fmla="*/ 381000 w 590550"/>
                  <a:gd name="connsiteY47" fmla="*/ 209550 h 590550"/>
                  <a:gd name="connsiteX48" fmla="*/ 381000 w 590550"/>
                  <a:gd name="connsiteY48" fmla="*/ 228600 h 590550"/>
                  <a:gd name="connsiteX49" fmla="*/ 361950 w 590550"/>
                  <a:gd name="connsiteY49" fmla="*/ 228600 h 590550"/>
                  <a:gd name="connsiteX50" fmla="*/ 361950 w 590550"/>
                  <a:gd name="connsiteY50" fmla="*/ 247650 h 590550"/>
                  <a:gd name="connsiteX51" fmla="*/ 381000 w 590550"/>
                  <a:gd name="connsiteY51" fmla="*/ 247650 h 590550"/>
                  <a:gd name="connsiteX52" fmla="*/ 400050 w 590550"/>
                  <a:gd name="connsiteY52" fmla="*/ 228600 h 590550"/>
                  <a:gd name="connsiteX53" fmla="*/ 400050 w 590550"/>
                  <a:gd name="connsiteY53" fmla="*/ 209550 h 590550"/>
                  <a:gd name="connsiteX54" fmla="*/ 419100 w 590550"/>
                  <a:gd name="connsiteY54" fmla="*/ 209550 h 590550"/>
                  <a:gd name="connsiteX55" fmla="*/ 419100 w 590550"/>
                  <a:gd name="connsiteY55" fmla="*/ 247650 h 590550"/>
                  <a:gd name="connsiteX56" fmla="*/ 438150 w 590550"/>
                  <a:gd name="connsiteY56" fmla="*/ 247650 h 590550"/>
                  <a:gd name="connsiteX57" fmla="*/ 438150 w 590550"/>
                  <a:gd name="connsiteY57" fmla="*/ 209550 h 590550"/>
                  <a:gd name="connsiteX58" fmla="*/ 457200 w 590550"/>
                  <a:gd name="connsiteY58" fmla="*/ 209550 h 590550"/>
                  <a:gd name="connsiteX59" fmla="*/ 457200 w 590550"/>
                  <a:gd name="connsiteY59" fmla="*/ 228600 h 590550"/>
                  <a:gd name="connsiteX60" fmla="*/ 476250 w 590550"/>
                  <a:gd name="connsiteY60" fmla="*/ 247650 h 590550"/>
                  <a:gd name="connsiteX61" fmla="*/ 495300 w 590550"/>
                  <a:gd name="connsiteY61" fmla="*/ 247650 h 590550"/>
                  <a:gd name="connsiteX62" fmla="*/ 495300 w 590550"/>
                  <a:gd name="connsiteY62" fmla="*/ 228600 h 590550"/>
                  <a:gd name="connsiteX63" fmla="*/ 476250 w 590550"/>
                  <a:gd name="connsiteY63" fmla="*/ 228600 h 590550"/>
                  <a:gd name="connsiteX64" fmla="*/ 476250 w 590550"/>
                  <a:gd name="connsiteY64" fmla="*/ 208588 h 590550"/>
                  <a:gd name="connsiteX65" fmla="*/ 514350 w 590550"/>
                  <a:gd name="connsiteY65" fmla="*/ 161925 h 590550"/>
                  <a:gd name="connsiteX66" fmla="*/ 476250 w 590550"/>
                  <a:gd name="connsiteY66" fmla="*/ 115262 h 590550"/>
                  <a:gd name="connsiteX67" fmla="*/ 476250 w 590550"/>
                  <a:gd name="connsiteY67" fmla="*/ 95250 h 590550"/>
                  <a:gd name="connsiteX68" fmla="*/ 495300 w 590550"/>
                  <a:gd name="connsiteY68" fmla="*/ 95250 h 590550"/>
                  <a:gd name="connsiteX69" fmla="*/ 495300 w 590550"/>
                  <a:gd name="connsiteY69" fmla="*/ 76200 h 590550"/>
                  <a:gd name="connsiteX70" fmla="*/ 476250 w 590550"/>
                  <a:gd name="connsiteY70" fmla="*/ 76200 h 590550"/>
                  <a:gd name="connsiteX71" fmla="*/ 457200 w 590550"/>
                  <a:gd name="connsiteY71" fmla="*/ 95250 h 590550"/>
                  <a:gd name="connsiteX72" fmla="*/ 457200 w 590550"/>
                  <a:gd name="connsiteY72" fmla="*/ 114300 h 590550"/>
                  <a:gd name="connsiteX73" fmla="*/ 438150 w 590550"/>
                  <a:gd name="connsiteY73" fmla="*/ 114300 h 590550"/>
                  <a:gd name="connsiteX74" fmla="*/ 438150 w 590550"/>
                  <a:gd name="connsiteY74" fmla="*/ 76200 h 590550"/>
                  <a:gd name="connsiteX75" fmla="*/ 419100 w 590550"/>
                  <a:gd name="connsiteY75" fmla="*/ 76200 h 590550"/>
                  <a:gd name="connsiteX76" fmla="*/ 419100 w 590550"/>
                  <a:gd name="connsiteY76" fmla="*/ 114300 h 590550"/>
                  <a:gd name="connsiteX77" fmla="*/ 400050 w 590550"/>
                  <a:gd name="connsiteY77" fmla="*/ 114300 h 590550"/>
                  <a:gd name="connsiteX78" fmla="*/ 400050 w 590550"/>
                  <a:gd name="connsiteY78" fmla="*/ 95250 h 590550"/>
                  <a:gd name="connsiteX79" fmla="*/ 381000 w 590550"/>
                  <a:gd name="connsiteY79" fmla="*/ 76200 h 590550"/>
                  <a:gd name="connsiteX80" fmla="*/ 361950 w 590550"/>
                  <a:gd name="connsiteY80" fmla="*/ 76200 h 590550"/>
                  <a:gd name="connsiteX81" fmla="*/ 361950 w 590550"/>
                  <a:gd name="connsiteY81" fmla="*/ 95250 h 590550"/>
                  <a:gd name="connsiteX82" fmla="*/ 381000 w 590550"/>
                  <a:gd name="connsiteY82" fmla="*/ 95250 h 590550"/>
                  <a:gd name="connsiteX83" fmla="*/ 381000 w 590550"/>
                  <a:gd name="connsiteY83" fmla="*/ 114300 h 590550"/>
                  <a:gd name="connsiteX84" fmla="*/ 371475 w 590550"/>
                  <a:gd name="connsiteY84" fmla="*/ 114300 h 590550"/>
                  <a:gd name="connsiteX85" fmla="*/ 345253 w 590550"/>
                  <a:gd name="connsiteY85" fmla="*/ 122234 h 590550"/>
                  <a:gd name="connsiteX86" fmla="*/ 341738 w 590550"/>
                  <a:gd name="connsiteY86" fmla="*/ 118720 h 590550"/>
                  <a:gd name="connsiteX87" fmla="*/ 308067 w 590550"/>
                  <a:gd name="connsiteY87" fmla="*/ 104775 h 590550"/>
                  <a:gd name="connsiteX88" fmla="*/ 285750 w 590550"/>
                  <a:gd name="connsiteY88" fmla="*/ 104775 h 590550"/>
                  <a:gd name="connsiteX89" fmla="*/ 285750 w 590550"/>
                  <a:gd name="connsiteY89" fmla="*/ 123825 h 590550"/>
                  <a:gd name="connsiteX90" fmla="*/ 308067 w 590550"/>
                  <a:gd name="connsiteY90" fmla="*/ 123825 h 590550"/>
                  <a:gd name="connsiteX91" fmla="*/ 328270 w 590550"/>
                  <a:gd name="connsiteY91" fmla="*/ 132188 h 590550"/>
                  <a:gd name="connsiteX92" fmla="*/ 331784 w 590550"/>
                  <a:gd name="connsiteY92" fmla="*/ 135703 h 590550"/>
                  <a:gd name="connsiteX93" fmla="*/ 323850 w 590550"/>
                  <a:gd name="connsiteY93" fmla="*/ 161925 h 590550"/>
                  <a:gd name="connsiteX94" fmla="*/ 331784 w 590550"/>
                  <a:gd name="connsiteY94" fmla="*/ 188147 h 590550"/>
                  <a:gd name="connsiteX95" fmla="*/ 328270 w 590550"/>
                  <a:gd name="connsiteY95" fmla="*/ 191662 h 590550"/>
                  <a:gd name="connsiteX96" fmla="*/ 308067 w 590550"/>
                  <a:gd name="connsiteY96" fmla="*/ 200025 h 590550"/>
                  <a:gd name="connsiteX97" fmla="*/ 292837 w 590550"/>
                  <a:gd name="connsiteY97" fmla="*/ 200025 h 590550"/>
                  <a:gd name="connsiteX98" fmla="*/ 238125 w 590550"/>
                  <a:gd name="connsiteY98" fmla="*/ 190500 h 590550"/>
                  <a:gd name="connsiteX99" fmla="*/ 114300 w 590550"/>
                  <a:gd name="connsiteY99" fmla="*/ 248021 h 590550"/>
                  <a:gd name="connsiteX100" fmla="*/ 114300 w 590550"/>
                  <a:gd name="connsiteY100" fmla="*/ 57150 h 590550"/>
                  <a:gd name="connsiteX101" fmla="*/ 533400 w 590550"/>
                  <a:gd name="connsiteY101" fmla="*/ 57150 h 590550"/>
                  <a:gd name="connsiteX102" fmla="*/ 533400 w 590550"/>
                  <a:gd name="connsiteY102" fmla="*/ 304800 h 590550"/>
                  <a:gd name="connsiteX103" fmla="*/ 431463 w 590550"/>
                  <a:gd name="connsiteY103" fmla="*/ 304800 h 590550"/>
                  <a:gd name="connsiteX104" fmla="*/ 396678 w 590550"/>
                  <a:gd name="connsiteY104" fmla="*/ 285750 h 590550"/>
                  <a:gd name="connsiteX105" fmla="*/ 342414 w 590550"/>
                  <a:gd name="connsiteY105" fmla="*/ 285750 h 590550"/>
                  <a:gd name="connsiteX106" fmla="*/ 238125 w 590550"/>
                  <a:gd name="connsiteY106" fmla="*/ 228600 h 590550"/>
                  <a:gd name="connsiteX107" fmla="*/ 133836 w 590550"/>
                  <a:gd name="connsiteY107" fmla="*/ 285750 h 590550"/>
                  <a:gd name="connsiteX108" fmla="*/ 111804 w 590550"/>
                  <a:gd name="connsiteY108" fmla="*/ 285750 h 590550"/>
                  <a:gd name="connsiteX109" fmla="*/ 238125 w 590550"/>
                  <a:gd name="connsiteY109" fmla="*/ 209550 h 590550"/>
                  <a:gd name="connsiteX110" fmla="*/ 364446 w 590550"/>
                  <a:gd name="connsiteY110" fmla="*/ 285750 h 590550"/>
                  <a:gd name="connsiteX111" fmla="*/ 342414 w 590550"/>
                  <a:gd name="connsiteY111" fmla="*/ 285750 h 590550"/>
                  <a:gd name="connsiteX112" fmla="*/ 318707 w 590550"/>
                  <a:gd name="connsiteY112" fmla="*/ 285750 h 590550"/>
                  <a:gd name="connsiteX113" fmla="*/ 157544 w 590550"/>
                  <a:gd name="connsiteY113" fmla="*/ 285750 h 590550"/>
                  <a:gd name="connsiteX114" fmla="*/ 238125 w 590550"/>
                  <a:gd name="connsiteY114" fmla="*/ 247650 h 590550"/>
                  <a:gd name="connsiteX115" fmla="*/ 318707 w 590550"/>
                  <a:gd name="connsiteY115" fmla="*/ 285750 h 590550"/>
                  <a:gd name="connsiteX116" fmla="*/ 466725 w 590550"/>
                  <a:gd name="connsiteY116" fmla="*/ 133350 h 590550"/>
                  <a:gd name="connsiteX117" fmla="*/ 493547 w 590550"/>
                  <a:gd name="connsiteY117" fmla="*/ 152400 h 590550"/>
                  <a:gd name="connsiteX118" fmla="*/ 405936 w 590550"/>
                  <a:gd name="connsiteY118" fmla="*/ 152400 h 590550"/>
                  <a:gd name="connsiteX119" fmla="*/ 396411 w 590550"/>
                  <a:gd name="connsiteY119" fmla="*/ 133350 h 590550"/>
                  <a:gd name="connsiteX120" fmla="*/ 466725 w 590550"/>
                  <a:gd name="connsiteY120" fmla="*/ 133350 h 590550"/>
                  <a:gd name="connsiteX121" fmla="*/ 466725 w 590550"/>
                  <a:gd name="connsiteY121" fmla="*/ 190500 h 590550"/>
                  <a:gd name="connsiteX122" fmla="*/ 396411 w 590550"/>
                  <a:gd name="connsiteY122" fmla="*/ 190500 h 590550"/>
                  <a:gd name="connsiteX123" fmla="*/ 405936 w 590550"/>
                  <a:gd name="connsiteY123" fmla="*/ 171450 h 590550"/>
                  <a:gd name="connsiteX124" fmla="*/ 493547 w 590550"/>
                  <a:gd name="connsiteY124" fmla="*/ 171450 h 590550"/>
                  <a:gd name="connsiteX125" fmla="*/ 466725 w 590550"/>
                  <a:gd name="connsiteY125" fmla="*/ 190500 h 590550"/>
                  <a:gd name="connsiteX126" fmla="*/ 375114 w 590550"/>
                  <a:gd name="connsiteY126" fmla="*/ 133350 h 590550"/>
                  <a:gd name="connsiteX127" fmla="*/ 389401 w 590550"/>
                  <a:gd name="connsiteY127" fmla="*/ 161925 h 590550"/>
                  <a:gd name="connsiteX128" fmla="*/ 375114 w 590550"/>
                  <a:gd name="connsiteY128" fmla="*/ 190500 h 590550"/>
                  <a:gd name="connsiteX129" fmla="*/ 371475 w 590550"/>
                  <a:gd name="connsiteY129" fmla="*/ 190500 h 590550"/>
                  <a:gd name="connsiteX130" fmla="*/ 342900 w 590550"/>
                  <a:gd name="connsiteY130" fmla="*/ 161925 h 590550"/>
                  <a:gd name="connsiteX131" fmla="*/ 371475 w 590550"/>
                  <a:gd name="connsiteY131" fmla="*/ 133350 h 590550"/>
                  <a:gd name="connsiteX132" fmla="*/ 375114 w 590550"/>
                  <a:gd name="connsiteY132" fmla="*/ 133350 h 590550"/>
                  <a:gd name="connsiteX133" fmla="*/ 84992 w 590550"/>
                  <a:gd name="connsiteY133" fmla="*/ 401136 h 590550"/>
                  <a:gd name="connsiteX134" fmla="*/ 58760 w 590550"/>
                  <a:gd name="connsiteY134" fmla="*/ 335556 h 590550"/>
                  <a:gd name="connsiteX135" fmla="*/ 57150 w 590550"/>
                  <a:gd name="connsiteY135" fmla="*/ 327222 h 590550"/>
                  <a:gd name="connsiteX136" fmla="*/ 79572 w 590550"/>
                  <a:gd name="connsiteY136" fmla="*/ 304800 h 590550"/>
                  <a:gd name="connsiteX137" fmla="*/ 390525 w 590550"/>
                  <a:gd name="connsiteY137" fmla="*/ 304800 h 590550"/>
                  <a:gd name="connsiteX138" fmla="*/ 396678 w 590550"/>
                  <a:gd name="connsiteY138" fmla="*/ 304800 h 590550"/>
                  <a:gd name="connsiteX139" fmla="*/ 419100 w 590550"/>
                  <a:gd name="connsiteY139" fmla="*/ 327222 h 590550"/>
                  <a:gd name="connsiteX140" fmla="*/ 417500 w 590550"/>
                  <a:gd name="connsiteY140" fmla="*/ 335547 h 590550"/>
                  <a:gd name="connsiteX141" fmla="*/ 391268 w 590550"/>
                  <a:gd name="connsiteY141" fmla="*/ 401136 h 590550"/>
                  <a:gd name="connsiteX142" fmla="*/ 364731 w 590550"/>
                  <a:gd name="connsiteY142" fmla="*/ 419100 h 590550"/>
                  <a:gd name="connsiteX143" fmla="*/ 309296 w 590550"/>
                  <a:gd name="connsiteY143" fmla="*/ 419100 h 590550"/>
                  <a:gd name="connsiteX144" fmla="*/ 283740 w 590550"/>
                  <a:gd name="connsiteY144" fmla="*/ 403308 h 590550"/>
                  <a:gd name="connsiteX145" fmla="*/ 274215 w 590550"/>
                  <a:gd name="connsiteY145" fmla="*/ 384258 h 590550"/>
                  <a:gd name="connsiteX146" fmla="*/ 238125 w 590550"/>
                  <a:gd name="connsiteY146" fmla="*/ 361950 h 590550"/>
                  <a:gd name="connsiteX147" fmla="*/ 202035 w 590550"/>
                  <a:gd name="connsiteY147" fmla="*/ 384258 h 590550"/>
                  <a:gd name="connsiteX148" fmla="*/ 192510 w 590550"/>
                  <a:gd name="connsiteY148" fmla="*/ 403308 h 590550"/>
                  <a:gd name="connsiteX149" fmla="*/ 166954 w 590550"/>
                  <a:gd name="connsiteY149" fmla="*/ 419100 h 590550"/>
                  <a:gd name="connsiteX150" fmla="*/ 111519 w 590550"/>
                  <a:gd name="connsiteY150" fmla="*/ 419100 h 590550"/>
                  <a:gd name="connsiteX151" fmla="*/ 84992 w 590550"/>
                  <a:gd name="connsiteY151" fmla="*/ 401136 h 590550"/>
                  <a:gd name="connsiteX152" fmla="*/ 299809 w 590550"/>
                  <a:gd name="connsiteY152" fmla="*/ 437093 h 590550"/>
                  <a:gd name="connsiteX153" fmla="*/ 238125 w 590550"/>
                  <a:gd name="connsiteY153" fmla="*/ 457200 h 590550"/>
                  <a:gd name="connsiteX154" fmla="*/ 176432 w 590550"/>
                  <a:gd name="connsiteY154" fmla="*/ 437102 h 590550"/>
                  <a:gd name="connsiteX155" fmla="*/ 209550 w 590550"/>
                  <a:gd name="connsiteY155" fmla="*/ 411832 h 590550"/>
                  <a:gd name="connsiteX156" fmla="*/ 219075 w 590550"/>
                  <a:gd name="connsiteY156" fmla="*/ 392782 h 590550"/>
                  <a:gd name="connsiteX157" fmla="*/ 238125 w 590550"/>
                  <a:gd name="connsiteY157" fmla="*/ 381000 h 590550"/>
                  <a:gd name="connsiteX158" fmla="*/ 257175 w 590550"/>
                  <a:gd name="connsiteY158" fmla="*/ 392773 h 590550"/>
                  <a:gd name="connsiteX159" fmla="*/ 266700 w 590550"/>
                  <a:gd name="connsiteY159" fmla="*/ 411823 h 590550"/>
                  <a:gd name="connsiteX160" fmla="*/ 299809 w 590550"/>
                  <a:gd name="connsiteY160" fmla="*/ 437093 h 590550"/>
                  <a:gd name="connsiteX161" fmla="*/ 60284 w 590550"/>
                  <a:gd name="connsiteY161" fmla="*/ 564423 h 590550"/>
                  <a:gd name="connsiteX162" fmla="*/ 43205 w 590550"/>
                  <a:gd name="connsiteY162" fmla="*/ 571500 h 590550"/>
                  <a:gd name="connsiteX163" fmla="*/ 19050 w 590550"/>
                  <a:gd name="connsiteY163" fmla="*/ 547345 h 590550"/>
                  <a:gd name="connsiteX164" fmla="*/ 26127 w 590550"/>
                  <a:gd name="connsiteY164" fmla="*/ 530266 h 590550"/>
                  <a:gd name="connsiteX165" fmla="*/ 107880 w 590550"/>
                  <a:gd name="connsiteY165" fmla="*/ 448513 h 590550"/>
                  <a:gd name="connsiteX166" fmla="*/ 142084 w 590550"/>
                  <a:gd name="connsiteY166" fmla="*/ 482622 h 590550"/>
                  <a:gd name="connsiteX167" fmla="*/ 60284 w 590550"/>
                  <a:gd name="connsiteY167" fmla="*/ 564423 h 590550"/>
                  <a:gd name="connsiteX168" fmla="*/ 238125 w 590550"/>
                  <a:gd name="connsiteY168" fmla="*/ 495300 h 590550"/>
                  <a:gd name="connsiteX169" fmla="*/ 123873 w 590550"/>
                  <a:gd name="connsiteY169" fmla="*/ 438150 h 590550"/>
                  <a:gd name="connsiteX170" fmla="*/ 149000 w 590550"/>
                  <a:gd name="connsiteY170" fmla="*/ 438150 h 590550"/>
                  <a:gd name="connsiteX171" fmla="*/ 238135 w 590550"/>
                  <a:gd name="connsiteY171" fmla="*/ 476250 h 590550"/>
                  <a:gd name="connsiteX172" fmla="*/ 327260 w 590550"/>
                  <a:gd name="connsiteY172" fmla="*/ 438150 h 590550"/>
                  <a:gd name="connsiteX173" fmla="*/ 352368 w 590550"/>
                  <a:gd name="connsiteY173" fmla="*/ 438150 h 590550"/>
                  <a:gd name="connsiteX174" fmla="*/ 238125 w 590550"/>
                  <a:gd name="connsiteY174" fmla="*/ 495300 h 590550"/>
                  <a:gd name="connsiteX175" fmla="*/ 476250 w 590550"/>
                  <a:gd name="connsiteY175" fmla="*/ 438150 h 590550"/>
                  <a:gd name="connsiteX176" fmla="*/ 375418 w 590550"/>
                  <a:gd name="connsiteY176" fmla="*/ 438150 h 590550"/>
                  <a:gd name="connsiteX177" fmla="*/ 376390 w 590550"/>
                  <a:gd name="connsiteY177" fmla="*/ 436597 h 590550"/>
                  <a:gd name="connsiteX178" fmla="*/ 402746 w 590550"/>
                  <a:gd name="connsiteY178" fmla="*/ 419100 h 590550"/>
                  <a:gd name="connsiteX179" fmla="*/ 476250 w 590550"/>
                  <a:gd name="connsiteY179" fmla="*/ 419100 h 590550"/>
                  <a:gd name="connsiteX180" fmla="*/ 476250 w 590550"/>
                  <a:gd name="connsiteY180" fmla="*/ 438150 h 590550"/>
                  <a:gd name="connsiteX181" fmla="*/ 438150 w 590550"/>
                  <a:gd name="connsiteY181" fmla="*/ 400050 h 590550"/>
                  <a:gd name="connsiteX182" fmla="*/ 412213 w 590550"/>
                  <a:gd name="connsiteY182" fmla="*/ 400050 h 590550"/>
                  <a:gd name="connsiteX183" fmla="*/ 419833 w 590550"/>
                  <a:gd name="connsiteY183" fmla="*/ 381000 h 590550"/>
                  <a:gd name="connsiteX184" fmla="*/ 438150 w 590550"/>
                  <a:gd name="connsiteY184" fmla="*/ 381000 h 590550"/>
                  <a:gd name="connsiteX185" fmla="*/ 438150 w 590550"/>
                  <a:gd name="connsiteY185" fmla="*/ 400050 h 590550"/>
                  <a:gd name="connsiteX186" fmla="*/ 542925 w 590550"/>
                  <a:gd name="connsiteY186" fmla="*/ 361950 h 590550"/>
                  <a:gd name="connsiteX187" fmla="*/ 427453 w 590550"/>
                  <a:gd name="connsiteY187" fmla="*/ 361950 h 590550"/>
                  <a:gd name="connsiteX188" fmla="*/ 435188 w 590550"/>
                  <a:gd name="connsiteY188" fmla="*/ 342624 h 590550"/>
                  <a:gd name="connsiteX189" fmla="*/ 438150 w 590550"/>
                  <a:gd name="connsiteY189" fmla="*/ 327222 h 590550"/>
                  <a:gd name="connsiteX190" fmla="*/ 437807 w 590550"/>
                  <a:gd name="connsiteY190" fmla="*/ 323850 h 590550"/>
                  <a:gd name="connsiteX191" fmla="*/ 571500 w 590550"/>
                  <a:gd name="connsiteY191" fmla="*/ 323850 h 590550"/>
                  <a:gd name="connsiteX192" fmla="*/ 571500 w 590550"/>
                  <a:gd name="connsiteY192" fmla="*/ 333375 h 590550"/>
                  <a:gd name="connsiteX193" fmla="*/ 542925 w 590550"/>
                  <a:gd name="connsiteY193" fmla="*/ 3619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90550" h="590550">
                    <a:moveTo>
                      <a:pt x="542925" y="0"/>
                    </a:moveTo>
                    <a:lnTo>
                      <a:pt x="104775" y="0"/>
                    </a:lnTo>
                    <a:cubicBezTo>
                      <a:pt x="78515" y="0"/>
                      <a:pt x="57150" y="21365"/>
                      <a:pt x="57150" y="47625"/>
                    </a:cubicBezTo>
                    <a:lnTo>
                      <a:pt x="57150" y="292437"/>
                    </a:lnTo>
                    <a:cubicBezTo>
                      <a:pt x="45720" y="299828"/>
                      <a:pt x="38100" y="312630"/>
                      <a:pt x="38100" y="327222"/>
                    </a:cubicBezTo>
                    <a:cubicBezTo>
                      <a:pt x="38100" y="332518"/>
                      <a:pt x="39091" y="337699"/>
                      <a:pt x="41062" y="342624"/>
                    </a:cubicBezTo>
                    <a:lnTo>
                      <a:pt x="67294" y="408203"/>
                    </a:lnTo>
                    <a:cubicBezTo>
                      <a:pt x="72352" y="420862"/>
                      <a:pt x="82353" y="430282"/>
                      <a:pt x="94536" y="434921"/>
                    </a:cubicBezTo>
                    <a:lnTo>
                      <a:pt x="12659" y="516798"/>
                    </a:lnTo>
                    <a:cubicBezTo>
                      <a:pt x="4496" y="524961"/>
                      <a:pt x="0" y="535810"/>
                      <a:pt x="0" y="547345"/>
                    </a:cubicBezTo>
                    <a:cubicBezTo>
                      <a:pt x="0" y="571167"/>
                      <a:pt x="19383" y="590550"/>
                      <a:pt x="43205" y="590550"/>
                    </a:cubicBezTo>
                    <a:cubicBezTo>
                      <a:pt x="54740" y="590550"/>
                      <a:pt x="65599" y="586054"/>
                      <a:pt x="73752" y="577891"/>
                    </a:cubicBezTo>
                    <a:lnTo>
                      <a:pt x="158410" y="493233"/>
                    </a:lnTo>
                    <a:cubicBezTo>
                      <a:pt x="182375" y="506806"/>
                      <a:pt x="209760" y="514350"/>
                      <a:pt x="238125" y="514350"/>
                    </a:cubicBezTo>
                    <a:cubicBezTo>
                      <a:pt x="285921" y="514350"/>
                      <a:pt x="330984" y="492966"/>
                      <a:pt x="361474" y="457200"/>
                    </a:cubicBezTo>
                    <a:lnTo>
                      <a:pt x="476250" y="457200"/>
                    </a:lnTo>
                    <a:cubicBezTo>
                      <a:pt x="486756" y="457200"/>
                      <a:pt x="495300" y="448656"/>
                      <a:pt x="495300" y="438150"/>
                    </a:cubicBezTo>
                    <a:lnTo>
                      <a:pt x="495300" y="419100"/>
                    </a:lnTo>
                    <a:cubicBezTo>
                      <a:pt x="495300" y="408594"/>
                      <a:pt x="486756" y="400050"/>
                      <a:pt x="476250" y="400050"/>
                    </a:cubicBezTo>
                    <a:lnTo>
                      <a:pt x="457200" y="400050"/>
                    </a:lnTo>
                    <a:lnTo>
                      <a:pt x="457200" y="381000"/>
                    </a:lnTo>
                    <a:lnTo>
                      <a:pt x="542925" y="381000"/>
                    </a:lnTo>
                    <a:cubicBezTo>
                      <a:pt x="569185" y="381000"/>
                      <a:pt x="590550" y="359635"/>
                      <a:pt x="590550" y="333375"/>
                    </a:cubicBezTo>
                    <a:lnTo>
                      <a:pt x="590550" y="47625"/>
                    </a:lnTo>
                    <a:cubicBezTo>
                      <a:pt x="590550" y="21365"/>
                      <a:pt x="569185" y="0"/>
                      <a:pt x="542925" y="0"/>
                    </a:cubicBezTo>
                    <a:close/>
                    <a:moveTo>
                      <a:pt x="104775" y="19050"/>
                    </a:moveTo>
                    <a:lnTo>
                      <a:pt x="542925" y="19050"/>
                    </a:lnTo>
                    <a:cubicBezTo>
                      <a:pt x="558679" y="19050"/>
                      <a:pt x="571500" y="31871"/>
                      <a:pt x="571500" y="47625"/>
                    </a:cubicBezTo>
                    <a:lnTo>
                      <a:pt x="571500" y="304800"/>
                    </a:lnTo>
                    <a:lnTo>
                      <a:pt x="552450" y="304800"/>
                    </a:lnTo>
                    <a:lnTo>
                      <a:pt x="552450" y="57150"/>
                    </a:lnTo>
                    <a:cubicBezTo>
                      <a:pt x="552450" y="46644"/>
                      <a:pt x="543906" y="38100"/>
                      <a:pt x="533400" y="38100"/>
                    </a:cubicBezTo>
                    <a:lnTo>
                      <a:pt x="114300" y="38100"/>
                    </a:lnTo>
                    <a:cubicBezTo>
                      <a:pt x="103794" y="38100"/>
                      <a:pt x="95250" y="46644"/>
                      <a:pt x="95250" y="57150"/>
                    </a:cubicBezTo>
                    <a:lnTo>
                      <a:pt x="95250" y="276349"/>
                    </a:lnTo>
                    <a:cubicBezTo>
                      <a:pt x="93621" y="279416"/>
                      <a:pt x="92097" y="282550"/>
                      <a:pt x="90649" y="285750"/>
                    </a:cubicBezTo>
                    <a:lnTo>
                      <a:pt x="79572" y="285750"/>
                    </a:lnTo>
                    <a:lnTo>
                      <a:pt x="76200" y="285750"/>
                    </a:lnTo>
                    <a:lnTo>
                      <a:pt x="76200" y="47625"/>
                    </a:lnTo>
                    <a:cubicBezTo>
                      <a:pt x="76200" y="31871"/>
                      <a:pt x="89021" y="19050"/>
                      <a:pt x="104775" y="19050"/>
                    </a:cubicBezTo>
                    <a:close/>
                    <a:moveTo>
                      <a:pt x="396678" y="285750"/>
                    </a:moveTo>
                    <a:lnTo>
                      <a:pt x="390525" y="285750"/>
                    </a:lnTo>
                    <a:lnTo>
                      <a:pt x="385601" y="285750"/>
                    </a:lnTo>
                    <a:cubicBezTo>
                      <a:pt x="372332" y="256384"/>
                      <a:pt x="351177" y="232381"/>
                      <a:pt x="325155" y="215817"/>
                    </a:cubicBezTo>
                    <a:cubicBezTo>
                      <a:pt x="331289" y="213455"/>
                      <a:pt x="336947" y="209912"/>
                      <a:pt x="341738" y="205121"/>
                    </a:cubicBezTo>
                    <a:lnTo>
                      <a:pt x="345253" y="201606"/>
                    </a:lnTo>
                    <a:cubicBezTo>
                      <a:pt x="352787" y="206607"/>
                      <a:pt x="361788" y="209550"/>
                      <a:pt x="371475" y="209550"/>
                    </a:cubicBezTo>
                    <a:lnTo>
                      <a:pt x="381000" y="209550"/>
                    </a:lnTo>
                    <a:lnTo>
                      <a:pt x="381000" y="228600"/>
                    </a:lnTo>
                    <a:lnTo>
                      <a:pt x="361950" y="228600"/>
                    </a:lnTo>
                    <a:lnTo>
                      <a:pt x="361950" y="247650"/>
                    </a:lnTo>
                    <a:lnTo>
                      <a:pt x="381000" y="247650"/>
                    </a:lnTo>
                    <a:cubicBezTo>
                      <a:pt x="391506" y="247650"/>
                      <a:pt x="400050" y="239106"/>
                      <a:pt x="400050" y="228600"/>
                    </a:cubicBezTo>
                    <a:lnTo>
                      <a:pt x="400050" y="209550"/>
                    </a:lnTo>
                    <a:lnTo>
                      <a:pt x="419100" y="209550"/>
                    </a:lnTo>
                    <a:lnTo>
                      <a:pt x="419100" y="247650"/>
                    </a:lnTo>
                    <a:lnTo>
                      <a:pt x="438150" y="247650"/>
                    </a:lnTo>
                    <a:lnTo>
                      <a:pt x="438150" y="209550"/>
                    </a:lnTo>
                    <a:lnTo>
                      <a:pt x="457200" y="209550"/>
                    </a:lnTo>
                    <a:lnTo>
                      <a:pt x="457200" y="228600"/>
                    </a:lnTo>
                    <a:cubicBezTo>
                      <a:pt x="457200" y="239106"/>
                      <a:pt x="465744" y="247650"/>
                      <a:pt x="476250" y="247650"/>
                    </a:cubicBezTo>
                    <a:lnTo>
                      <a:pt x="495300" y="247650"/>
                    </a:lnTo>
                    <a:lnTo>
                      <a:pt x="495300" y="228600"/>
                    </a:lnTo>
                    <a:lnTo>
                      <a:pt x="476250" y="228600"/>
                    </a:lnTo>
                    <a:lnTo>
                      <a:pt x="476250" y="208588"/>
                    </a:lnTo>
                    <a:cubicBezTo>
                      <a:pt x="497957" y="204159"/>
                      <a:pt x="514350" y="184928"/>
                      <a:pt x="514350" y="161925"/>
                    </a:cubicBezTo>
                    <a:cubicBezTo>
                      <a:pt x="514350" y="138922"/>
                      <a:pt x="497957" y="119691"/>
                      <a:pt x="476250" y="115262"/>
                    </a:cubicBezTo>
                    <a:lnTo>
                      <a:pt x="476250" y="95250"/>
                    </a:lnTo>
                    <a:lnTo>
                      <a:pt x="495300" y="95250"/>
                    </a:lnTo>
                    <a:lnTo>
                      <a:pt x="495300" y="76200"/>
                    </a:lnTo>
                    <a:lnTo>
                      <a:pt x="476250" y="76200"/>
                    </a:lnTo>
                    <a:cubicBezTo>
                      <a:pt x="465744" y="76200"/>
                      <a:pt x="457200" y="84744"/>
                      <a:pt x="457200" y="95250"/>
                    </a:cubicBezTo>
                    <a:lnTo>
                      <a:pt x="457200" y="114300"/>
                    </a:lnTo>
                    <a:lnTo>
                      <a:pt x="438150" y="114300"/>
                    </a:lnTo>
                    <a:lnTo>
                      <a:pt x="438150" y="76200"/>
                    </a:lnTo>
                    <a:lnTo>
                      <a:pt x="419100" y="76200"/>
                    </a:lnTo>
                    <a:lnTo>
                      <a:pt x="419100" y="114300"/>
                    </a:lnTo>
                    <a:lnTo>
                      <a:pt x="400050" y="114300"/>
                    </a:lnTo>
                    <a:lnTo>
                      <a:pt x="400050" y="95250"/>
                    </a:lnTo>
                    <a:cubicBezTo>
                      <a:pt x="400050" y="84744"/>
                      <a:pt x="391506" y="76200"/>
                      <a:pt x="381000" y="76200"/>
                    </a:cubicBezTo>
                    <a:lnTo>
                      <a:pt x="361950" y="76200"/>
                    </a:lnTo>
                    <a:lnTo>
                      <a:pt x="361950" y="95250"/>
                    </a:lnTo>
                    <a:lnTo>
                      <a:pt x="381000" y="95250"/>
                    </a:lnTo>
                    <a:lnTo>
                      <a:pt x="381000" y="114300"/>
                    </a:lnTo>
                    <a:lnTo>
                      <a:pt x="371475" y="114300"/>
                    </a:lnTo>
                    <a:cubicBezTo>
                      <a:pt x="361788" y="114300"/>
                      <a:pt x="352787" y="117243"/>
                      <a:pt x="345253" y="122234"/>
                    </a:cubicBezTo>
                    <a:lnTo>
                      <a:pt x="341738" y="118720"/>
                    </a:lnTo>
                    <a:cubicBezTo>
                      <a:pt x="332746" y="109728"/>
                      <a:pt x="320792" y="104775"/>
                      <a:pt x="308067" y="104775"/>
                    </a:cubicBezTo>
                    <a:lnTo>
                      <a:pt x="285750" y="104775"/>
                    </a:lnTo>
                    <a:lnTo>
                      <a:pt x="285750" y="123825"/>
                    </a:lnTo>
                    <a:lnTo>
                      <a:pt x="308067" y="123825"/>
                    </a:lnTo>
                    <a:cubicBezTo>
                      <a:pt x="315592" y="123825"/>
                      <a:pt x="322945" y="126873"/>
                      <a:pt x="328270" y="132188"/>
                    </a:cubicBezTo>
                    <a:lnTo>
                      <a:pt x="331784" y="135703"/>
                    </a:lnTo>
                    <a:cubicBezTo>
                      <a:pt x="326793" y="143237"/>
                      <a:pt x="323850" y="152238"/>
                      <a:pt x="323850" y="161925"/>
                    </a:cubicBezTo>
                    <a:cubicBezTo>
                      <a:pt x="323850" y="171612"/>
                      <a:pt x="326793" y="180613"/>
                      <a:pt x="331784" y="188147"/>
                    </a:cubicBezTo>
                    <a:lnTo>
                      <a:pt x="328270" y="191662"/>
                    </a:lnTo>
                    <a:cubicBezTo>
                      <a:pt x="322955" y="196977"/>
                      <a:pt x="315592" y="200025"/>
                      <a:pt x="308067" y="200025"/>
                    </a:cubicBezTo>
                    <a:lnTo>
                      <a:pt x="292837" y="200025"/>
                    </a:lnTo>
                    <a:cubicBezTo>
                      <a:pt x="275615" y="193881"/>
                      <a:pt x="257204" y="190500"/>
                      <a:pt x="238125" y="190500"/>
                    </a:cubicBezTo>
                    <a:cubicBezTo>
                      <a:pt x="189271" y="190500"/>
                      <a:pt x="144475" y="212103"/>
                      <a:pt x="114300" y="248021"/>
                    </a:cubicBezTo>
                    <a:lnTo>
                      <a:pt x="114300" y="57150"/>
                    </a:lnTo>
                    <a:lnTo>
                      <a:pt x="533400" y="57150"/>
                    </a:lnTo>
                    <a:lnTo>
                      <a:pt x="533400" y="304800"/>
                    </a:lnTo>
                    <a:lnTo>
                      <a:pt x="431463" y="304800"/>
                    </a:lnTo>
                    <a:cubicBezTo>
                      <a:pt x="424072" y="293370"/>
                      <a:pt x="411270" y="285750"/>
                      <a:pt x="396678" y="285750"/>
                    </a:cubicBezTo>
                    <a:close/>
                    <a:moveTo>
                      <a:pt x="342414" y="285750"/>
                    </a:moveTo>
                    <a:cubicBezTo>
                      <a:pt x="319745" y="250384"/>
                      <a:pt x="280321" y="228600"/>
                      <a:pt x="238125" y="228600"/>
                    </a:cubicBezTo>
                    <a:cubicBezTo>
                      <a:pt x="195939" y="228600"/>
                      <a:pt x="156505" y="250384"/>
                      <a:pt x="133836" y="285750"/>
                    </a:cubicBezTo>
                    <a:lnTo>
                      <a:pt x="111804" y="285750"/>
                    </a:lnTo>
                    <a:cubicBezTo>
                      <a:pt x="136369" y="239058"/>
                      <a:pt x="184471" y="209550"/>
                      <a:pt x="238125" y="209550"/>
                    </a:cubicBezTo>
                    <a:cubicBezTo>
                      <a:pt x="291770" y="209550"/>
                      <a:pt x="339871" y="239058"/>
                      <a:pt x="364446" y="285750"/>
                    </a:cubicBezTo>
                    <a:lnTo>
                      <a:pt x="342414" y="285750"/>
                    </a:lnTo>
                    <a:close/>
                    <a:moveTo>
                      <a:pt x="318707" y="285750"/>
                    </a:moveTo>
                    <a:lnTo>
                      <a:pt x="157544" y="285750"/>
                    </a:lnTo>
                    <a:cubicBezTo>
                      <a:pt x="177279" y="261985"/>
                      <a:pt x="206750" y="247650"/>
                      <a:pt x="238125" y="247650"/>
                    </a:cubicBezTo>
                    <a:cubicBezTo>
                      <a:pt x="269500" y="247650"/>
                      <a:pt x="298971" y="261985"/>
                      <a:pt x="318707" y="285750"/>
                    </a:cubicBezTo>
                    <a:close/>
                    <a:moveTo>
                      <a:pt x="466725" y="133350"/>
                    </a:moveTo>
                    <a:cubicBezTo>
                      <a:pt x="479127" y="133350"/>
                      <a:pt x="489604" y="141341"/>
                      <a:pt x="493547" y="152400"/>
                    </a:cubicBezTo>
                    <a:lnTo>
                      <a:pt x="405936" y="152400"/>
                    </a:lnTo>
                    <a:lnTo>
                      <a:pt x="396411" y="133350"/>
                    </a:lnTo>
                    <a:lnTo>
                      <a:pt x="466725" y="133350"/>
                    </a:lnTo>
                    <a:close/>
                    <a:moveTo>
                      <a:pt x="466725" y="190500"/>
                    </a:moveTo>
                    <a:lnTo>
                      <a:pt x="396411" y="190500"/>
                    </a:lnTo>
                    <a:lnTo>
                      <a:pt x="405936" y="171450"/>
                    </a:lnTo>
                    <a:lnTo>
                      <a:pt x="493547" y="171450"/>
                    </a:lnTo>
                    <a:cubicBezTo>
                      <a:pt x="489604" y="182509"/>
                      <a:pt x="479127" y="190500"/>
                      <a:pt x="466725" y="190500"/>
                    </a:cubicBezTo>
                    <a:close/>
                    <a:moveTo>
                      <a:pt x="375114" y="133350"/>
                    </a:moveTo>
                    <a:lnTo>
                      <a:pt x="389401" y="161925"/>
                    </a:lnTo>
                    <a:lnTo>
                      <a:pt x="375114" y="190500"/>
                    </a:lnTo>
                    <a:lnTo>
                      <a:pt x="371475" y="190500"/>
                    </a:lnTo>
                    <a:cubicBezTo>
                      <a:pt x="355721" y="190500"/>
                      <a:pt x="342900" y="177679"/>
                      <a:pt x="342900" y="161925"/>
                    </a:cubicBezTo>
                    <a:cubicBezTo>
                      <a:pt x="342900" y="146171"/>
                      <a:pt x="355721" y="133350"/>
                      <a:pt x="371475" y="133350"/>
                    </a:cubicBezTo>
                    <a:lnTo>
                      <a:pt x="375114" y="133350"/>
                    </a:lnTo>
                    <a:close/>
                    <a:moveTo>
                      <a:pt x="84992" y="401136"/>
                    </a:moveTo>
                    <a:lnTo>
                      <a:pt x="58760" y="335556"/>
                    </a:lnTo>
                    <a:cubicBezTo>
                      <a:pt x="57693" y="332889"/>
                      <a:pt x="57150" y="330089"/>
                      <a:pt x="57150" y="327222"/>
                    </a:cubicBezTo>
                    <a:cubicBezTo>
                      <a:pt x="57150" y="314858"/>
                      <a:pt x="67208" y="304800"/>
                      <a:pt x="79572" y="304800"/>
                    </a:cubicBezTo>
                    <a:lnTo>
                      <a:pt x="390525" y="304800"/>
                    </a:lnTo>
                    <a:lnTo>
                      <a:pt x="396678" y="304800"/>
                    </a:lnTo>
                    <a:cubicBezTo>
                      <a:pt x="409042" y="304800"/>
                      <a:pt x="419100" y="314858"/>
                      <a:pt x="419100" y="327222"/>
                    </a:cubicBezTo>
                    <a:cubicBezTo>
                      <a:pt x="419100" y="330089"/>
                      <a:pt x="418557" y="332889"/>
                      <a:pt x="417500" y="335547"/>
                    </a:cubicBezTo>
                    <a:lnTo>
                      <a:pt x="391268" y="401136"/>
                    </a:lnTo>
                    <a:cubicBezTo>
                      <a:pt x="386896" y="412051"/>
                      <a:pt x="376485" y="419100"/>
                      <a:pt x="364731" y="419100"/>
                    </a:cubicBezTo>
                    <a:lnTo>
                      <a:pt x="309296" y="419100"/>
                    </a:lnTo>
                    <a:cubicBezTo>
                      <a:pt x="298399" y="419100"/>
                      <a:pt x="288608" y="413052"/>
                      <a:pt x="283740" y="403308"/>
                    </a:cubicBezTo>
                    <a:lnTo>
                      <a:pt x="274215" y="384258"/>
                    </a:lnTo>
                    <a:cubicBezTo>
                      <a:pt x="267338" y="370494"/>
                      <a:pt x="253508" y="361950"/>
                      <a:pt x="238125" y="361950"/>
                    </a:cubicBezTo>
                    <a:cubicBezTo>
                      <a:pt x="222742" y="361950"/>
                      <a:pt x="208912" y="370494"/>
                      <a:pt x="202035" y="384258"/>
                    </a:cubicBezTo>
                    <a:lnTo>
                      <a:pt x="192510" y="403308"/>
                    </a:lnTo>
                    <a:cubicBezTo>
                      <a:pt x="187643" y="413052"/>
                      <a:pt x="177851" y="419100"/>
                      <a:pt x="166954" y="419100"/>
                    </a:cubicBezTo>
                    <a:lnTo>
                      <a:pt x="111519" y="419100"/>
                    </a:lnTo>
                    <a:cubicBezTo>
                      <a:pt x="99765" y="419100"/>
                      <a:pt x="89354" y="412051"/>
                      <a:pt x="84992" y="401136"/>
                    </a:cubicBezTo>
                    <a:close/>
                    <a:moveTo>
                      <a:pt x="299809" y="437093"/>
                    </a:moveTo>
                    <a:cubicBezTo>
                      <a:pt x="282026" y="450037"/>
                      <a:pt x="260452" y="457200"/>
                      <a:pt x="238125" y="457200"/>
                    </a:cubicBezTo>
                    <a:cubicBezTo>
                      <a:pt x="215808" y="457200"/>
                      <a:pt x="194215" y="450037"/>
                      <a:pt x="176432" y="437102"/>
                    </a:cubicBezTo>
                    <a:cubicBezTo>
                      <a:pt x="190643" y="434245"/>
                      <a:pt x="202883" y="425167"/>
                      <a:pt x="209550" y="411832"/>
                    </a:cubicBezTo>
                    <a:lnTo>
                      <a:pt x="219075" y="392782"/>
                    </a:lnTo>
                    <a:cubicBezTo>
                      <a:pt x="222704" y="385515"/>
                      <a:pt x="230000" y="381000"/>
                      <a:pt x="238125" y="381000"/>
                    </a:cubicBezTo>
                    <a:cubicBezTo>
                      <a:pt x="246250" y="381000"/>
                      <a:pt x="253546" y="385515"/>
                      <a:pt x="257175" y="392773"/>
                    </a:cubicBezTo>
                    <a:lnTo>
                      <a:pt x="266700" y="411823"/>
                    </a:lnTo>
                    <a:cubicBezTo>
                      <a:pt x="273368" y="425158"/>
                      <a:pt x="285598" y="434235"/>
                      <a:pt x="299809" y="437093"/>
                    </a:cubicBezTo>
                    <a:close/>
                    <a:moveTo>
                      <a:pt x="60284" y="564423"/>
                    </a:moveTo>
                    <a:cubicBezTo>
                      <a:pt x="55721" y="568985"/>
                      <a:pt x="49654" y="571500"/>
                      <a:pt x="43205" y="571500"/>
                    </a:cubicBezTo>
                    <a:cubicBezTo>
                      <a:pt x="29889" y="571500"/>
                      <a:pt x="19050" y="560661"/>
                      <a:pt x="19050" y="547345"/>
                    </a:cubicBezTo>
                    <a:cubicBezTo>
                      <a:pt x="19050" y="540896"/>
                      <a:pt x="21565" y="534829"/>
                      <a:pt x="26127" y="530266"/>
                    </a:cubicBezTo>
                    <a:lnTo>
                      <a:pt x="107880" y="448513"/>
                    </a:lnTo>
                    <a:cubicBezTo>
                      <a:pt x="117596" y="461639"/>
                      <a:pt x="129149" y="473097"/>
                      <a:pt x="142084" y="482622"/>
                    </a:cubicBezTo>
                    <a:lnTo>
                      <a:pt x="60284" y="564423"/>
                    </a:lnTo>
                    <a:close/>
                    <a:moveTo>
                      <a:pt x="238125" y="495300"/>
                    </a:moveTo>
                    <a:cubicBezTo>
                      <a:pt x="193005" y="495300"/>
                      <a:pt x="150666" y="473754"/>
                      <a:pt x="123873" y="438150"/>
                    </a:cubicBezTo>
                    <a:lnTo>
                      <a:pt x="149000" y="438150"/>
                    </a:lnTo>
                    <a:cubicBezTo>
                      <a:pt x="172288" y="462344"/>
                      <a:pt x="204454" y="476250"/>
                      <a:pt x="238135" y="476250"/>
                    </a:cubicBezTo>
                    <a:cubicBezTo>
                      <a:pt x="271824" y="476250"/>
                      <a:pt x="303962" y="462344"/>
                      <a:pt x="327260" y="438150"/>
                    </a:cubicBezTo>
                    <a:lnTo>
                      <a:pt x="352368" y="438150"/>
                    </a:lnTo>
                    <a:cubicBezTo>
                      <a:pt x="325565" y="473745"/>
                      <a:pt x="283207" y="495300"/>
                      <a:pt x="238125" y="495300"/>
                    </a:cubicBezTo>
                    <a:close/>
                    <a:moveTo>
                      <a:pt x="476250" y="438150"/>
                    </a:moveTo>
                    <a:lnTo>
                      <a:pt x="375418" y="438150"/>
                    </a:lnTo>
                    <a:cubicBezTo>
                      <a:pt x="375742" y="437636"/>
                      <a:pt x="376066" y="437121"/>
                      <a:pt x="376390" y="436597"/>
                    </a:cubicBezTo>
                    <a:cubicBezTo>
                      <a:pt x="386963" y="433949"/>
                      <a:pt x="396230" y="427815"/>
                      <a:pt x="402746" y="419100"/>
                    </a:cubicBezTo>
                    <a:lnTo>
                      <a:pt x="476250" y="419100"/>
                    </a:lnTo>
                    <a:lnTo>
                      <a:pt x="476250" y="438150"/>
                    </a:lnTo>
                    <a:close/>
                    <a:moveTo>
                      <a:pt x="438150" y="400050"/>
                    </a:moveTo>
                    <a:lnTo>
                      <a:pt x="412213" y="400050"/>
                    </a:lnTo>
                    <a:lnTo>
                      <a:pt x="419833" y="381000"/>
                    </a:lnTo>
                    <a:lnTo>
                      <a:pt x="438150" y="381000"/>
                    </a:lnTo>
                    <a:lnTo>
                      <a:pt x="438150" y="400050"/>
                    </a:lnTo>
                    <a:close/>
                    <a:moveTo>
                      <a:pt x="542925" y="361950"/>
                    </a:moveTo>
                    <a:lnTo>
                      <a:pt x="427453" y="361950"/>
                    </a:lnTo>
                    <a:lnTo>
                      <a:pt x="435188" y="342624"/>
                    </a:lnTo>
                    <a:cubicBezTo>
                      <a:pt x="437159" y="337699"/>
                      <a:pt x="438150" y="332518"/>
                      <a:pt x="438150" y="327222"/>
                    </a:cubicBezTo>
                    <a:cubicBezTo>
                      <a:pt x="438150" y="326069"/>
                      <a:pt x="437902" y="324983"/>
                      <a:pt x="437807" y="323850"/>
                    </a:cubicBezTo>
                    <a:lnTo>
                      <a:pt x="571500" y="323850"/>
                    </a:lnTo>
                    <a:lnTo>
                      <a:pt x="571500" y="333375"/>
                    </a:lnTo>
                    <a:cubicBezTo>
                      <a:pt x="571500" y="349129"/>
                      <a:pt x="558679" y="361950"/>
                      <a:pt x="542925" y="3619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496" name="Freeform: Shape 9495">
                <a:extLst>
                  <a:ext uri="{FF2B5EF4-FFF2-40B4-BE49-F238E27FC236}">
                    <a16:creationId xmlns:a16="http://schemas.microsoft.com/office/drawing/2014/main" id="{E60355D9-527E-1D43-C679-2E0B133A3D6A}"/>
                  </a:ext>
                </a:extLst>
              </p:cNvPr>
              <p:cNvSpPr/>
              <p:nvPr/>
            </p:nvSpPr>
            <p:spPr>
              <a:xfrm>
                <a:off x="5934075" y="3133725"/>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499" name="Freeform: Shape 9498">
                <a:extLst>
                  <a:ext uri="{FF2B5EF4-FFF2-40B4-BE49-F238E27FC236}">
                    <a16:creationId xmlns:a16="http://schemas.microsoft.com/office/drawing/2014/main" id="{D4A04FCC-5D51-A832-77B3-311DDC04D702}"/>
                  </a:ext>
                </a:extLst>
              </p:cNvPr>
              <p:cNvSpPr/>
              <p:nvPr/>
            </p:nvSpPr>
            <p:spPr>
              <a:xfrm>
                <a:off x="5934075" y="3171825"/>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0" name="Freeform: Shape 9499">
                <a:extLst>
                  <a:ext uri="{FF2B5EF4-FFF2-40B4-BE49-F238E27FC236}">
                    <a16:creationId xmlns:a16="http://schemas.microsoft.com/office/drawing/2014/main" id="{A582B3A2-CC31-D3FF-2938-A3C978F94A80}"/>
                  </a:ext>
                </a:extLst>
              </p:cNvPr>
              <p:cNvSpPr/>
              <p:nvPr/>
            </p:nvSpPr>
            <p:spPr>
              <a:xfrm>
                <a:off x="6048375" y="320992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1" name="Freeform: Shape 9500">
                <a:extLst>
                  <a:ext uri="{FF2B5EF4-FFF2-40B4-BE49-F238E27FC236}">
                    <a16:creationId xmlns:a16="http://schemas.microsoft.com/office/drawing/2014/main" id="{F21178C9-A3E4-3210-3EBE-51A16DA417F3}"/>
                  </a:ext>
                </a:extLst>
              </p:cNvPr>
              <p:cNvSpPr/>
              <p:nvPr/>
            </p:nvSpPr>
            <p:spPr>
              <a:xfrm>
                <a:off x="5934075" y="3209925"/>
                <a:ext cx="95250" cy="19050"/>
              </a:xfrm>
              <a:custGeom>
                <a:avLst/>
                <a:gdLst>
                  <a:gd name="connsiteX0" fmla="*/ 0 w 95250"/>
                  <a:gd name="connsiteY0" fmla="*/ 0 h 19050"/>
                  <a:gd name="connsiteX1" fmla="*/ 95250 w 95250"/>
                  <a:gd name="connsiteY1" fmla="*/ 0 h 19050"/>
                  <a:gd name="connsiteX2" fmla="*/ 95250 w 95250"/>
                  <a:gd name="connsiteY2" fmla="*/ 19050 h 19050"/>
                  <a:gd name="connsiteX3" fmla="*/ 0 w 952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95250" h="19050">
                    <a:moveTo>
                      <a:pt x="0" y="0"/>
                    </a:moveTo>
                    <a:lnTo>
                      <a:pt x="95250" y="0"/>
                    </a:lnTo>
                    <a:lnTo>
                      <a:pt x="952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2" name="Freeform: Shape 9501">
                <a:extLst>
                  <a:ext uri="{FF2B5EF4-FFF2-40B4-BE49-F238E27FC236}">
                    <a16:creationId xmlns:a16="http://schemas.microsoft.com/office/drawing/2014/main" id="{4EEA2AB8-B92E-A86B-7C43-5B17F2254DE8}"/>
                  </a:ext>
                </a:extLst>
              </p:cNvPr>
              <p:cNvSpPr/>
              <p:nvPr/>
            </p:nvSpPr>
            <p:spPr>
              <a:xfrm>
                <a:off x="58864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4" name="Freeform: Shape 9503">
                <a:extLst>
                  <a:ext uri="{FF2B5EF4-FFF2-40B4-BE49-F238E27FC236}">
                    <a16:creationId xmlns:a16="http://schemas.microsoft.com/office/drawing/2014/main" id="{A2DB9CAC-A220-D26A-5D2F-4638B77941D3}"/>
                  </a:ext>
                </a:extLst>
              </p:cNvPr>
              <p:cNvSpPr/>
              <p:nvPr/>
            </p:nvSpPr>
            <p:spPr>
              <a:xfrm>
                <a:off x="59245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5" name="Freeform: Shape 9504">
                <a:extLst>
                  <a:ext uri="{FF2B5EF4-FFF2-40B4-BE49-F238E27FC236}">
                    <a16:creationId xmlns:a16="http://schemas.microsoft.com/office/drawing/2014/main" id="{DD058460-92B5-292C-9166-266948347352}"/>
                  </a:ext>
                </a:extLst>
              </p:cNvPr>
              <p:cNvSpPr/>
              <p:nvPr/>
            </p:nvSpPr>
            <p:spPr>
              <a:xfrm>
                <a:off x="59626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5" name="Freeform: Shape 9514">
                <a:extLst>
                  <a:ext uri="{FF2B5EF4-FFF2-40B4-BE49-F238E27FC236}">
                    <a16:creationId xmlns:a16="http://schemas.microsoft.com/office/drawing/2014/main" id="{E62C8AF3-BD6B-7BD6-A85D-7CBC60DF35AA}"/>
                  </a:ext>
                </a:extLst>
              </p:cNvPr>
              <p:cNvSpPr/>
              <p:nvPr/>
            </p:nvSpPr>
            <p:spPr>
              <a:xfrm>
                <a:off x="60960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6" name="Freeform: Shape 9515">
                <a:extLst>
                  <a:ext uri="{FF2B5EF4-FFF2-40B4-BE49-F238E27FC236}">
                    <a16:creationId xmlns:a16="http://schemas.microsoft.com/office/drawing/2014/main" id="{02FA6865-B974-352D-462D-A30E04887B03}"/>
                  </a:ext>
                </a:extLst>
              </p:cNvPr>
              <p:cNvSpPr/>
              <p:nvPr/>
            </p:nvSpPr>
            <p:spPr>
              <a:xfrm>
                <a:off x="61341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7" name="Freeform: Shape 9516">
                <a:extLst>
                  <a:ext uri="{FF2B5EF4-FFF2-40B4-BE49-F238E27FC236}">
                    <a16:creationId xmlns:a16="http://schemas.microsoft.com/office/drawing/2014/main" id="{7D2EDC5C-3A41-FAB2-D39B-CABF977301B8}"/>
                  </a:ext>
                </a:extLst>
              </p:cNvPr>
              <p:cNvSpPr/>
              <p:nvPr/>
            </p:nvSpPr>
            <p:spPr>
              <a:xfrm>
                <a:off x="61722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9536" name="Group 9535">
            <a:extLst>
              <a:ext uri="{FF2B5EF4-FFF2-40B4-BE49-F238E27FC236}">
                <a16:creationId xmlns:a16="http://schemas.microsoft.com/office/drawing/2014/main" id="{1902C08F-696C-93E4-C779-0F74A8FA44CA}"/>
              </a:ext>
            </a:extLst>
          </p:cNvPr>
          <p:cNvGrpSpPr/>
          <p:nvPr/>
        </p:nvGrpSpPr>
        <p:grpSpPr>
          <a:xfrm>
            <a:off x="476251" y="4969205"/>
            <a:ext cx="863600" cy="863600"/>
            <a:chOff x="476251" y="5108875"/>
            <a:chExt cx="863600" cy="863600"/>
          </a:xfrm>
        </p:grpSpPr>
        <p:sp>
          <p:nvSpPr>
            <p:cNvPr id="9521" name="Oval 9520">
              <a:extLst>
                <a:ext uri="{FF2B5EF4-FFF2-40B4-BE49-F238E27FC236}">
                  <a16:creationId xmlns:a16="http://schemas.microsoft.com/office/drawing/2014/main" id="{CEEE2DDB-C283-3F6B-38DB-01D3C44CDE38}"/>
                </a:ext>
              </a:extLst>
            </p:cNvPr>
            <p:cNvSpPr/>
            <p:nvPr/>
          </p:nvSpPr>
          <p:spPr>
            <a:xfrm>
              <a:off x="476251" y="510887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sp>
          <p:nvSpPr>
            <p:cNvPr id="24" name="Google Shape;9503;p5">
              <a:extLst>
                <a:ext uri="{FF2B5EF4-FFF2-40B4-BE49-F238E27FC236}">
                  <a16:creationId xmlns:a16="http://schemas.microsoft.com/office/drawing/2014/main" id="{15D32ADE-D15A-785D-2900-F20A58D26B8E}"/>
                </a:ext>
              </a:extLst>
            </p:cNvPr>
            <p:cNvSpPr/>
            <p:nvPr/>
          </p:nvSpPr>
          <p:spPr>
            <a:xfrm>
              <a:off x="647888" y="5280799"/>
              <a:ext cx="520326" cy="519752"/>
            </a:xfrm>
            <a:custGeom>
              <a:avLst/>
              <a:gdLst/>
              <a:ahLst/>
              <a:cxnLst/>
              <a:rect l="l" t="t" r="r" b="b"/>
              <a:pathLst>
                <a:path w="2858148" h="2854972" extrusionOk="0">
                  <a:moveTo>
                    <a:pt x="1376992" y="1372959"/>
                  </a:moveTo>
                  <a:lnTo>
                    <a:pt x="1376992" y="40542"/>
                  </a:lnTo>
                  <a:cubicBezTo>
                    <a:pt x="1376992" y="29334"/>
                    <a:pt x="1372351" y="18644"/>
                    <a:pt x="1364188" y="10958"/>
                  </a:cubicBezTo>
                  <a:cubicBezTo>
                    <a:pt x="1356026" y="3293"/>
                    <a:pt x="1345046" y="-705"/>
                    <a:pt x="1333838" y="102"/>
                  </a:cubicBezTo>
                  <a:cubicBezTo>
                    <a:pt x="972447" y="23927"/>
                    <a:pt x="636418" y="182784"/>
                    <a:pt x="387574" y="447469"/>
                  </a:cubicBezTo>
                  <a:cubicBezTo>
                    <a:pt x="137644" y="713332"/>
                    <a:pt x="0" y="1060881"/>
                    <a:pt x="0" y="1425978"/>
                  </a:cubicBezTo>
                  <a:cubicBezTo>
                    <a:pt x="0" y="1647296"/>
                    <a:pt x="49307" y="1859567"/>
                    <a:pt x="146575" y="2056891"/>
                  </a:cubicBezTo>
                  <a:cubicBezTo>
                    <a:pt x="151526" y="2066939"/>
                    <a:pt x="160435" y="2074501"/>
                    <a:pt x="171145" y="2077753"/>
                  </a:cubicBezTo>
                  <a:cubicBezTo>
                    <a:pt x="174978" y="2078934"/>
                    <a:pt x="178935" y="2079494"/>
                    <a:pt x="182892" y="2079494"/>
                  </a:cubicBezTo>
                  <a:cubicBezTo>
                    <a:pt x="189935" y="2079494"/>
                    <a:pt x="196938" y="2077671"/>
                    <a:pt x="203153" y="2074087"/>
                  </a:cubicBezTo>
                  <a:lnTo>
                    <a:pt x="1356733" y="1408064"/>
                  </a:lnTo>
                  <a:cubicBezTo>
                    <a:pt x="1369246" y="1400813"/>
                    <a:pt x="1376994" y="1387451"/>
                    <a:pt x="1376994" y="1372969"/>
                  </a:cubicBezTo>
                  <a:close/>
                  <a:moveTo>
                    <a:pt x="1295990" y="1349569"/>
                  </a:moveTo>
                  <a:lnTo>
                    <a:pt x="200697" y="1981913"/>
                  </a:lnTo>
                  <a:cubicBezTo>
                    <a:pt x="121228" y="1806959"/>
                    <a:pt x="80995" y="1620152"/>
                    <a:pt x="80995" y="1425887"/>
                  </a:cubicBezTo>
                  <a:cubicBezTo>
                    <a:pt x="80995" y="732657"/>
                    <a:pt x="611267" y="151598"/>
                    <a:pt x="1295990" y="84402"/>
                  </a:cubicBezTo>
                  <a:close/>
                  <a:moveTo>
                    <a:pt x="2603215" y="2163455"/>
                  </a:moveTo>
                  <a:lnTo>
                    <a:pt x="1449317" y="1497273"/>
                  </a:lnTo>
                  <a:cubicBezTo>
                    <a:pt x="1436783" y="1490043"/>
                    <a:pt x="1421349" y="1490043"/>
                    <a:pt x="1408815" y="1497273"/>
                  </a:cubicBezTo>
                  <a:lnTo>
                    <a:pt x="254917" y="2163455"/>
                  </a:lnTo>
                  <a:cubicBezTo>
                    <a:pt x="245201" y="2169049"/>
                    <a:pt x="238240" y="2178454"/>
                    <a:pt x="235712" y="2189372"/>
                  </a:cubicBezTo>
                  <a:cubicBezTo>
                    <a:pt x="233184" y="2200290"/>
                    <a:pt x="235277" y="2211767"/>
                    <a:pt x="241534" y="2221090"/>
                  </a:cubicBezTo>
                  <a:cubicBezTo>
                    <a:pt x="507810" y="2618009"/>
                    <a:pt x="951735" y="2854973"/>
                    <a:pt x="1429056" y="2854973"/>
                  </a:cubicBezTo>
                  <a:cubicBezTo>
                    <a:pt x="1906378" y="2854973"/>
                    <a:pt x="2350287" y="2617988"/>
                    <a:pt x="2616579" y="2221090"/>
                  </a:cubicBezTo>
                  <a:cubicBezTo>
                    <a:pt x="2622836" y="2211788"/>
                    <a:pt x="2624928" y="2200290"/>
                    <a:pt x="2622401" y="2189372"/>
                  </a:cubicBezTo>
                  <a:cubicBezTo>
                    <a:pt x="2619853" y="2178433"/>
                    <a:pt x="2612892" y="2169069"/>
                    <a:pt x="2603175" y="2163434"/>
                  </a:cubicBezTo>
                  <a:close/>
                  <a:moveTo>
                    <a:pt x="1429057" y="2774002"/>
                  </a:moveTo>
                  <a:cubicBezTo>
                    <a:pt x="993273" y="2774002"/>
                    <a:pt x="586956" y="2564553"/>
                    <a:pt x="333551" y="2211611"/>
                  </a:cubicBezTo>
                  <a:lnTo>
                    <a:pt x="1429057" y="1579107"/>
                  </a:lnTo>
                  <a:lnTo>
                    <a:pt x="2524563" y="2211611"/>
                  </a:lnTo>
                  <a:cubicBezTo>
                    <a:pt x="2271132" y="2564548"/>
                    <a:pt x="1864851" y="2774002"/>
                    <a:pt x="1429057" y="2774002"/>
                  </a:cubicBezTo>
                  <a:close/>
                  <a:moveTo>
                    <a:pt x="2470572" y="447431"/>
                  </a:moveTo>
                  <a:cubicBezTo>
                    <a:pt x="2221739" y="182751"/>
                    <a:pt x="1885694" y="23893"/>
                    <a:pt x="1524309" y="107"/>
                  </a:cubicBezTo>
                  <a:cubicBezTo>
                    <a:pt x="1513142" y="-660"/>
                    <a:pt x="1502162" y="3297"/>
                    <a:pt x="1493958" y="10963"/>
                  </a:cubicBezTo>
                  <a:cubicBezTo>
                    <a:pt x="1485796" y="18607"/>
                    <a:pt x="1481155" y="29318"/>
                    <a:pt x="1481155" y="40546"/>
                  </a:cubicBezTo>
                  <a:lnTo>
                    <a:pt x="1481155" y="1372963"/>
                  </a:lnTo>
                  <a:cubicBezTo>
                    <a:pt x="1481155" y="1387444"/>
                    <a:pt x="1488862" y="1400806"/>
                    <a:pt x="1501416" y="1408037"/>
                  </a:cubicBezTo>
                  <a:lnTo>
                    <a:pt x="2654996" y="2074059"/>
                  </a:lnTo>
                  <a:cubicBezTo>
                    <a:pt x="2661211" y="2077644"/>
                    <a:pt x="2668214" y="2079466"/>
                    <a:pt x="2675257" y="2079466"/>
                  </a:cubicBezTo>
                  <a:cubicBezTo>
                    <a:pt x="2679194" y="2079466"/>
                    <a:pt x="2683171" y="2078886"/>
                    <a:pt x="2687004" y="2077726"/>
                  </a:cubicBezTo>
                  <a:cubicBezTo>
                    <a:pt x="2697714" y="2074474"/>
                    <a:pt x="2706623" y="2066932"/>
                    <a:pt x="2711574" y="2056864"/>
                  </a:cubicBezTo>
                  <a:cubicBezTo>
                    <a:pt x="2808842" y="1859513"/>
                    <a:pt x="2858149" y="1647248"/>
                    <a:pt x="2858149" y="1425951"/>
                  </a:cubicBezTo>
                  <a:cubicBezTo>
                    <a:pt x="2858149" y="1060832"/>
                    <a:pt x="2720505" y="713310"/>
                    <a:pt x="2470574" y="447442"/>
                  </a:cubicBezTo>
                  <a:close/>
                  <a:moveTo>
                    <a:pt x="2657460" y="1981913"/>
                  </a:moveTo>
                  <a:lnTo>
                    <a:pt x="1562166" y="1349569"/>
                  </a:lnTo>
                  <a:lnTo>
                    <a:pt x="1562145" y="84455"/>
                  </a:lnTo>
                  <a:cubicBezTo>
                    <a:pt x="2246889" y="151662"/>
                    <a:pt x="2777140" y="732710"/>
                    <a:pt x="2777140" y="1425940"/>
                  </a:cubicBezTo>
                  <a:cubicBezTo>
                    <a:pt x="2777140" y="1620183"/>
                    <a:pt x="2736888" y="1806991"/>
                    <a:pt x="2657439" y="1981967"/>
                  </a:cubicBezTo>
                  <a:close/>
                  <a:moveTo>
                    <a:pt x="1449041" y="1811102"/>
                  </a:moveTo>
                  <a:lnTo>
                    <a:pt x="1754951" y="1984237"/>
                  </a:lnTo>
                  <a:lnTo>
                    <a:pt x="1738087" y="1917571"/>
                  </a:lnTo>
                  <a:cubicBezTo>
                    <a:pt x="1732618" y="1895880"/>
                    <a:pt x="1745732" y="1873858"/>
                    <a:pt x="1767422" y="1868388"/>
                  </a:cubicBezTo>
                  <a:cubicBezTo>
                    <a:pt x="1789113" y="1862940"/>
                    <a:pt x="1811135" y="1876033"/>
                    <a:pt x="1816604" y="1897724"/>
                  </a:cubicBezTo>
                  <a:lnTo>
                    <a:pt x="1856692" y="2056210"/>
                  </a:lnTo>
                  <a:cubicBezTo>
                    <a:pt x="1862161" y="2077901"/>
                    <a:pt x="1849047" y="2099923"/>
                    <a:pt x="1827357" y="2105392"/>
                  </a:cubicBezTo>
                  <a:lnTo>
                    <a:pt x="1668870" y="2145480"/>
                  </a:lnTo>
                  <a:cubicBezTo>
                    <a:pt x="1647221" y="2150949"/>
                    <a:pt x="1625157" y="2137835"/>
                    <a:pt x="1619688" y="2116145"/>
                  </a:cubicBezTo>
                  <a:cubicBezTo>
                    <a:pt x="1614219" y="2094454"/>
                    <a:pt x="1627333" y="2072432"/>
                    <a:pt x="1649023" y="2066963"/>
                  </a:cubicBezTo>
                  <a:lnTo>
                    <a:pt x="1709601" y="2051653"/>
                  </a:lnTo>
                  <a:lnTo>
                    <a:pt x="1430542" y="1893750"/>
                  </a:lnTo>
                  <a:lnTo>
                    <a:pt x="1031470" y="2152919"/>
                  </a:lnTo>
                  <a:cubicBezTo>
                    <a:pt x="1024654" y="2157353"/>
                    <a:pt x="1017030" y="2159445"/>
                    <a:pt x="1009448" y="2159445"/>
                  </a:cubicBezTo>
                  <a:cubicBezTo>
                    <a:pt x="996210" y="2159445"/>
                    <a:pt x="983220" y="2152940"/>
                    <a:pt x="975451" y="2141007"/>
                  </a:cubicBezTo>
                  <a:cubicBezTo>
                    <a:pt x="963269" y="2122258"/>
                    <a:pt x="968614" y="2097170"/>
                    <a:pt x="987363" y="2084991"/>
                  </a:cubicBezTo>
                  <a:lnTo>
                    <a:pt x="1407030" y="1812456"/>
                  </a:lnTo>
                  <a:cubicBezTo>
                    <a:pt x="1419688" y="1804149"/>
                    <a:pt x="1435909" y="1803651"/>
                    <a:pt x="1449044" y="1811109"/>
                  </a:cubicBezTo>
                  <a:close/>
                  <a:moveTo>
                    <a:pt x="1180134" y="2326582"/>
                  </a:moveTo>
                  <a:lnTo>
                    <a:pt x="1009385" y="2326582"/>
                  </a:lnTo>
                  <a:cubicBezTo>
                    <a:pt x="987011" y="2326582"/>
                    <a:pt x="968883" y="2344710"/>
                    <a:pt x="968883" y="2367084"/>
                  </a:cubicBezTo>
                  <a:lnTo>
                    <a:pt x="968883" y="2551569"/>
                  </a:lnTo>
                  <a:cubicBezTo>
                    <a:pt x="968883" y="2573943"/>
                    <a:pt x="987011" y="2592070"/>
                    <a:pt x="1009385" y="2592070"/>
                  </a:cubicBezTo>
                  <a:lnTo>
                    <a:pt x="1180134" y="2592070"/>
                  </a:lnTo>
                  <a:cubicBezTo>
                    <a:pt x="1202508" y="2592070"/>
                    <a:pt x="1220636" y="2573943"/>
                    <a:pt x="1220636" y="2551569"/>
                  </a:cubicBezTo>
                  <a:lnTo>
                    <a:pt x="1220636" y="2367084"/>
                  </a:lnTo>
                  <a:cubicBezTo>
                    <a:pt x="1220636" y="2344709"/>
                    <a:pt x="1202508" y="2326582"/>
                    <a:pt x="1180134" y="2326582"/>
                  </a:cubicBezTo>
                  <a:close/>
                  <a:moveTo>
                    <a:pt x="1139632" y="2511067"/>
                  </a:moveTo>
                  <a:lnTo>
                    <a:pt x="1049885" y="2511067"/>
                  </a:lnTo>
                  <a:lnTo>
                    <a:pt x="1049885" y="2407584"/>
                  </a:lnTo>
                  <a:lnTo>
                    <a:pt x="1139632" y="2407584"/>
                  </a:lnTo>
                  <a:close/>
                  <a:moveTo>
                    <a:pt x="1678051" y="2326582"/>
                  </a:moveTo>
                  <a:cubicBezTo>
                    <a:pt x="1655676" y="2326582"/>
                    <a:pt x="1637549" y="2344710"/>
                    <a:pt x="1637549" y="2367084"/>
                  </a:cubicBezTo>
                  <a:lnTo>
                    <a:pt x="1637549" y="2551569"/>
                  </a:lnTo>
                  <a:cubicBezTo>
                    <a:pt x="1637549" y="2573943"/>
                    <a:pt x="1655676" y="2592070"/>
                    <a:pt x="1678051" y="2592070"/>
                  </a:cubicBezTo>
                  <a:lnTo>
                    <a:pt x="1848799" y="2592070"/>
                  </a:lnTo>
                  <a:cubicBezTo>
                    <a:pt x="1871174" y="2592070"/>
                    <a:pt x="1889301" y="2573943"/>
                    <a:pt x="1889301" y="2551569"/>
                  </a:cubicBezTo>
                  <a:lnTo>
                    <a:pt x="1889301" y="2367084"/>
                  </a:lnTo>
                  <a:cubicBezTo>
                    <a:pt x="1889301" y="2344709"/>
                    <a:pt x="1871173" y="2326582"/>
                    <a:pt x="1848799" y="2326582"/>
                  </a:cubicBezTo>
                  <a:close/>
                  <a:moveTo>
                    <a:pt x="1808301" y="2511067"/>
                  </a:moveTo>
                  <a:lnTo>
                    <a:pt x="1718554" y="2511067"/>
                  </a:lnTo>
                  <a:lnTo>
                    <a:pt x="1718554" y="2407584"/>
                  </a:lnTo>
                  <a:lnTo>
                    <a:pt x="1808301" y="2407584"/>
                  </a:lnTo>
                  <a:close/>
                  <a:moveTo>
                    <a:pt x="1514494" y="2144829"/>
                  </a:moveTo>
                  <a:lnTo>
                    <a:pt x="1343724" y="2144829"/>
                  </a:lnTo>
                  <a:cubicBezTo>
                    <a:pt x="1321349" y="2144829"/>
                    <a:pt x="1303222" y="2162956"/>
                    <a:pt x="1303222" y="2185330"/>
                  </a:cubicBezTo>
                  <a:lnTo>
                    <a:pt x="1303222" y="2551569"/>
                  </a:lnTo>
                  <a:cubicBezTo>
                    <a:pt x="1303222" y="2573943"/>
                    <a:pt x="1321350" y="2592070"/>
                    <a:pt x="1343724" y="2592070"/>
                  </a:cubicBezTo>
                  <a:lnTo>
                    <a:pt x="1514494" y="2592070"/>
                  </a:lnTo>
                  <a:cubicBezTo>
                    <a:pt x="1536868" y="2592070"/>
                    <a:pt x="1554996" y="2573943"/>
                    <a:pt x="1554996" y="2551569"/>
                  </a:cubicBezTo>
                  <a:lnTo>
                    <a:pt x="1554975" y="2185330"/>
                  </a:lnTo>
                  <a:cubicBezTo>
                    <a:pt x="1554975" y="2162956"/>
                    <a:pt x="1536847" y="2144829"/>
                    <a:pt x="1514494" y="2144829"/>
                  </a:cubicBezTo>
                  <a:close/>
                  <a:moveTo>
                    <a:pt x="1473992" y="2511067"/>
                  </a:moveTo>
                  <a:lnTo>
                    <a:pt x="1384245" y="2511067"/>
                  </a:lnTo>
                  <a:lnTo>
                    <a:pt x="1384245" y="2225814"/>
                  </a:lnTo>
                  <a:lnTo>
                    <a:pt x="1473992" y="2225814"/>
                  </a:lnTo>
                  <a:close/>
                  <a:moveTo>
                    <a:pt x="1862871" y="858633"/>
                  </a:moveTo>
                  <a:lnTo>
                    <a:pt x="1692101" y="858633"/>
                  </a:lnTo>
                  <a:cubicBezTo>
                    <a:pt x="1669727" y="858633"/>
                    <a:pt x="1651600" y="876761"/>
                    <a:pt x="1651600" y="899135"/>
                  </a:cubicBezTo>
                  <a:lnTo>
                    <a:pt x="1651600" y="1265373"/>
                  </a:lnTo>
                  <a:cubicBezTo>
                    <a:pt x="1651600" y="1287748"/>
                    <a:pt x="1669727" y="1305875"/>
                    <a:pt x="1692101" y="1305875"/>
                  </a:cubicBezTo>
                  <a:lnTo>
                    <a:pt x="1862871" y="1305875"/>
                  </a:lnTo>
                  <a:cubicBezTo>
                    <a:pt x="1885246" y="1305875"/>
                    <a:pt x="1903373" y="1287747"/>
                    <a:pt x="1903373" y="1265373"/>
                  </a:cubicBezTo>
                  <a:lnTo>
                    <a:pt x="1903373" y="899114"/>
                  </a:lnTo>
                  <a:cubicBezTo>
                    <a:pt x="1903373" y="876760"/>
                    <a:pt x="1885245" y="858632"/>
                    <a:pt x="1862871" y="858632"/>
                  </a:cubicBezTo>
                  <a:close/>
                  <a:moveTo>
                    <a:pt x="1822369" y="1224871"/>
                  </a:moveTo>
                  <a:lnTo>
                    <a:pt x="1732601" y="1224871"/>
                  </a:lnTo>
                  <a:lnTo>
                    <a:pt x="1732601" y="939619"/>
                  </a:lnTo>
                  <a:lnTo>
                    <a:pt x="1822348" y="939619"/>
                  </a:lnTo>
                  <a:lnTo>
                    <a:pt x="1822348" y="1224871"/>
                  </a:lnTo>
                  <a:close/>
                  <a:moveTo>
                    <a:pt x="2531510" y="858633"/>
                  </a:moveTo>
                  <a:lnTo>
                    <a:pt x="2360740" y="858633"/>
                  </a:lnTo>
                  <a:cubicBezTo>
                    <a:pt x="2338365" y="858633"/>
                    <a:pt x="2320238" y="876761"/>
                    <a:pt x="2320238" y="899135"/>
                  </a:cubicBezTo>
                  <a:lnTo>
                    <a:pt x="2320238" y="1265373"/>
                  </a:lnTo>
                  <a:cubicBezTo>
                    <a:pt x="2320238" y="1287748"/>
                    <a:pt x="2338366" y="1305875"/>
                    <a:pt x="2360740" y="1305875"/>
                  </a:cubicBezTo>
                  <a:lnTo>
                    <a:pt x="2531510" y="1305875"/>
                  </a:lnTo>
                  <a:cubicBezTo>
                    <a:pt x="2553885" y="1305875"/>
                    <a:pt x="2572012" y="1287747"/>
                    <a:pt x="2572012" y="1265373"/>
                  </a:cubicBezTo>
                  <a:lnTo>
                    <a:pt x="2572012" y="899114"/>
                  </a:lnTo>
                  <a:cubicBezTo>
                    <a:pt x="2572012" y="876760"/>
                    <a:pt x="2553884" y="858632"/>
                    <a:pt x="2531510" y="858632"/>
                  </a:cubicBezTo>
                  <a:close/>
                  <a:moveTo>
                    <a:pt x="2491029" y="1224871"/>
                  </a:moveTo>
                  <a:lnTo>
                    <a:pt x="2401282" y="1224871"/>
                  </a:lnTo>
                  <a:lnTo>
                    <a:pt x="2401282" y="939619"/>
                  </a:lnTo>
                  <a:lnTo>
                    <a:pt x="2491029" y="939619"/>
                  </a:lnTo>
                  <a:close/>
                  <a:moveTo>
                    <a:pt x="2197179" y="1040386"/>
                  </a:moveTo>
                  <a:lnTo>
                    <a:pt x="2026430" y="1040386"/>
                  </a:lnTo>
                  <a:cubicBezTo>
                    <a:pt x="2004056" y="1040386"/>
                    <a:pt x="1985929" y="1058514"/>
                    <a:pt x="1985929" y="1080888"/>
                  </a:cubicBezTo>
                  <a:lnTo>
                    <a:pt x="1985929" y="1265394"/>
                  </a:lnTo>
                  <a:cubicBezTo>
                    <a:pt x="1985929" y="1287769"/>
                    <a:pt x="2004056" y="1305896"/>
                    <a:pt x="2026430" y="1305896"/>
                  </a:cubicBezTo>
                  <a:lnTo>
                    <a:pt x="2197179" y="1305896"/>
                  </a:lnTo>
                  <a:cubicBezTo>
                    <a:pt x="2219554" y="1305896"/>
                    <a:pt x="2237681" y="1287768"/>
                    <a:pt x="2237681" y="1265394"/>
                  </a:cubicBezTo>
                  <a:lnTo>
                    <a:pt x="2237681" y="1080888"/>
                  </a:lnTo>
                  <a:cubicBezTo>
                    <a:pt x="2237681" y="1058514"/>
                    <a:pt x="2219553" y="1040386"/>
                    <a:pt x="2197179" y="1040386"/>
                  </a:cubicBezTo>
                  <a:close/>
                  <a:moveTo>
                    <a:pt x="2156677" y="1224871"/>
                  </a:moveTo>
                  <a:lnTo>
                    <a:pt x="2066930" y="1224871"/>
                  </a:lnTo>
                  <a:lnTo>
                    <a:pt x="2066930" y="1121388"/>
                  </a:lnTo>
                  <a:lnTo>
                    <a:pt x="2156677" y="1121388"/>
                  </a:lnTo>
                  <a:close/>
                  <a:moveTo>
                    <a:pt x="2310603" y="757701"/>
                  </a:moveTo>
                  <a:lnTo>
                    <a:pt x="2322474" y="702156"/>
                  </a:lnTo>
                  <a:lnTo>
                    <a:pt x="2077910" y="882064"/>
                  </a:lnTo>
                  <a:cubicBezTo>
                    <a:pt x="2070700" y="887347"/>
                    <a:pt x="2062290" y="889957"/>
                    <a:pt x="2053941" y="889957"/>
                  </a:cubicBezTo>
                  <a:cubicBezTo>
                    <a:pt x="2042671" y="889957"/>
                    <a:pt x="2031545" y="885296"/>
                    <a:pt x="2023590" y="876284"/>
                  </a:cubicBezTo>
                  <a:lnTo>
                    <a:pt x="1886254" y="720969"/>
                  </a:lnTo>
                  <a:lnTo>
                    <a:pt x="1742082" y="817097"/>
                  </a:lnTo>
                  <a:cubicBezTo>
                    <a:pt x="1723498" y="829506"/>
                    <a:pt x="1698327" y="824492"/>
                    <a:pt x="1685938" y="805868"/>
                  </a:cubicBezTo>
                  <a:cubicBezTo>
                    <a:pt x="1673529" y="787243"/>
                    <a:pt x="1678542" y="762113"/>
                    <a:pt x="1697167" y="749724"/>
                  </a:cubicBezTo>
                  <a:lnTo>
                    <a:pt x="1870753" y="634021"/>
                  </a:lnTo>
                  <a:cubicBezTo>
                    <a:pt x="1887617" y="622793"/>
                    <a:pt x="1910136" y="625735"/>
                    <a:pt x="1923560" y="640900"/>
                  </a:cubicBezTo>
                  <a:lnTo>
                    <a:pt x="2059777" y="794931"/>
                  </a:lnTo>
                  <a:lnTo>
                    <a:pt x="2287916" y="627121"/>
                  </a:lnTo>
                  <a:lnTo>
                    <a:pt x="2216132" y="611749"/>
                  </a:lnTo>
                  <a:cubicBezTo>
                    <a:pt x="2194255" y="607088"/>
                    <a:pt x="2180333" y="585542"/>
                    <a:pt x="2185015" y="563665"/>
                  </a:cubicBezTo>
                  <a:cubicBezTo>
                    <a:pt x="2189676" y="541788"/>
                    <a:pt x="2211222" y="527866"/>
                    <a:pt x="2233099" y="532548"/>
                  </a:cubicBezTo>
                  <a:lnTo>
                    <a:pt x="2392954" y="566772"/>
                  </a:lnTo>
                  <a:cubicBezTo>
                    <a:pt x="2403479" y="569030"/>
                    <a:pt x="2412635" y="575349"/>
                    <a:pt x="2418477" y="584382"/>
                  </a:cubicBezTo>
                  <a:cubicBezTo>
                    <a:pt x="2424320" y="593393"/>
                    <a:pt x="2426330" y="604373"/>
                    <a:pt x="2424071" y="614856"/>
                  </a:cubicBezTo>
                  <a:lnTo>
                    <a:pt x="2389847" y="774711"/>
                  </a:lnTo>
                  <a:cubicBezTo>
                    <a:pt x="2385185" y="796589"/>
                    <a:pt x="2363640" y="810510"/>
                    <a:pt x="2341762" y="805829"/>
                  </a:cubicBezTo>
                  <a:cubicBezTo>
                    <a:pt x="2319844" y="801105"/>
                    <a:pt x="2305922" y="779580"/>
                    <a:pt x="2310604" y="757703"/>
                  </a:cubicBezTo>
                  <a:close/>
                  <a:moveTo>
                    <a:pt x="971981" y="477439"/>
                  </a:moveTo>
                  <a:cubicBezTo>
                    <a:pt x="981242" y="457074"/>
                    <a:pt x="1005232" y="448082"/>
                    <a:pt x="1025616" y="457364"/>
                  </a:cubicBezTo>
                  <a:lnTo>
                    <a:pt x="1174429" y="525048"/>
                  </a:lnTo>
                  <a:cubicBezTo>
                    <a:pt x="1194794" y="534308"/>
                    <a:pt x="1203786" y="558340"/>
                    <a:pt x="1194504" y="578683"/>
                  </a:cubicBezTo>
                  <a:lnTo>
                    <a:pt x="1126820" y="727496"/>
                  </a:lnTo>
                  <a:cubicBezTo>
                    <a:pt x="1117539" y="747861"/>
                    <a:pt x="1093528" y="756852"/>
                    <a:pt x="1073185" y="747571"/>
                  </a:cubicBezTo>
                  <a:cubicBezTo>
                    <a:pt x="1052820" y="738310"/>
                    <a:pt x="1043829" y="714279"/>
                    <a:pt x="1053110" y="693936"/>
                  </a:cubicBezTo>
                  <a:lnTo>
                    <a:pt x="1079835" y="635162"/>
                  </a:lnTo>
                  <a:lnTo>
                    <a:pt x="349693" y="915546"/>
                  </a:lnTo>
                  <a:cubicBezTo>
                    <a:pt x="344928" y="917369"/>
                    <a:pt x="340018" y="918239"/>
                    <a:pt x="335190" y="918239"/>
                  </a:cubicBezTo>
                  <a:cubicBezTo>
                    <a:pt x="318928" y="918239"/>
                    <a:pt x="303576" y="908336"/>
                    <a:pt x="297382" y="892260"/>
                  </a:cubicBezTo>
                  <a:cubicBezTo>
                    <a:pt x="289364" y="871377"/>
                    <a:pt x="299785" y="847966"/>
                    <a:pt x="320668" y="839949"/>
                  </a:cubicBezTo>
                  <a:lnTo>
                    <a:pt x="1052932" y="558738"/>
                  </a:lnTo>
                  <a:lnTo>
                    <a:pt x="992105" y="531039"/>
                  </a:lnTo>
                  <a:cubicBezTo>
                    <a:pt x="971678" y="521840"/>
                    <a:pt x="962687" y="497829"/>
                    <a:pt x="971968" y="477446"/>
                  </a:cubicBezTo>
                  <a:close/>
                  <a:moveTo>
                    <a:pt x="1166103" y="858633"/>
                  </a:moveTo>
                  <a:lnTo>
                    <a:pt x="995354" y="858633"/>
                  </a:lnTo>
                  <a:cubicBezTo>
                    <a:pt x="972979" y="858633"/>
                    <a:pt x="954852" y="876761"/>
                    <a:pt x="954852" y="899135"/>
                  </a:cubicBezTo>
                  <a:lnTo>
                    <a:pt x="954852" y="1265373"/>
                  </a:lnTo>
                  <a:cubicBezTo>
                    <a:pt x="954852" y="1287748"/>
                    <a:pt x="972980" y="1305875"/>
                    <a:pt x="995354" y="1305875"/>
                  </a:cubicBezTo>
                  <a:lnTo>
                    <a:pt x="1166103" y="1305875"/>
                  </a:lnTo>
                  <a:cubicBezTo>
                    <a:pt x="1188477" y="1305875"/>
                    <a:pt x="1206604" y="1287747"/>
                    <a:pt x="1206604" y="1265373"/>
                  </a:cubicBezTo>
                  <a:lnTo>
                    <a:pt x="1206604" y="899114"/>
                  </a:lnTo>
                  <a:cubicBezTo>
                    <a:pt x="1206604" y="876760"/>
                    <a:pt x="1188477" y="858632"/>
                    <a:pt x="1166103" y="858632"/>
                  </a:cubicBezTo>
                  <a:close/>
                  <a:moveTo>
                    <a:pt x="1125601" y="1224871"/>
                  </a:moveTo>
                  <a:lnTo>
                    <a:pt x="1035854" y="1224871"/>
                  </a:lnTo>
                  <a:lnTo>
                    <a:pt x="1035854" y="939619"/>
                  </a:lnTo>
                  <a:lnTo>
                    <a:pt x="1125601" y="939619"/>
                  </a:lnTo>
                  <a:close/>
                  <a:moveTo>
                    <a:pt x="831772" y="949499"/>
                  </a:moveTo>
                  <a:lnTo>
                    <a:pt x="661003" y="949499"/>
                  </a:lnTo>
                  <a:cubicBezTo>
                    <a:pt x="638628" y="949499"/>
                    <a:pt x="620501" y="967627"/>
                    <a:pt x="620501" y="990001"/>
                  </a:cubicBezTo>
                  <a:lnTo>
                    <a:pt x="620501" y="1265373"/>
                  </a:lnTo>
                  <a:cubicBezTo>
                    <a:pt x="620501" y="1287748"/>
                    <a:pt x="638629" y="1305875"/>
                    <a:pt x="661003" y="1305875"/>
                  </a:cubicBezTo>
                  <a:lnTo>
                    <a:pt x="831772" y="1305875"/>
                  </a:lnTo>
                  <a:cubicBezTo>
                    <a:pt x="854147" y="1305875"/>
                    <a:pt x="872274" y="1287747"/>
                    <a:pt x="872274" y="1265373"/>
                  </a:cubicBezTo>
                  <a:lnTo>
                    <a:pt x="872274" y="990001"/>
                  </a:lnTo>
                  <a:cubicBezTo>
                    <a:pt x="872254" y="967626"/>
                    <a:pt x="854126" y="949499"/>
                    <a:pt x="831772" y="949499"/>
                  </a:cubicBezTo>
                  <a:close/>
                  <a:moveTo>
                    <a:pt x="791271" y="1224871"/>
                  </a:moveTo>
                  <a:lnTo>
                    <a:pt x="701524" y="1224871"/>
                  </a:lnTo>
                  <a:lnTo>
                    <a:pt x="701524" y="1030485"/>
                  </a:lnTo>
                  <a:lnTo>
                    <a:pt x="791271" y="1030485"/>
                  </a:lnTo>
                  <a:close/>
                  <a:moveTo>
                    <a:pt x="497463" y="1040386"/>
                  </a:moveTo>
                  <a:lnTo>
                    <a:pt x="326715" y="1040386"/>
                  </a:lnTo>
                  <a:cubicBezTo>
                    <a:pt x="304340" y="1040386"/>
                    <a:pt x="286213" y="1058514"/>
                    <a:pt x="286213" y="1080888"/>
                  </a:cubicBezTo>
                  <a:lnTo>
                    <a:pt x="286213" y="1265394"/>
                  </a:lnTo>
                  <a:cubicBezTo>
                    <a:pt x="286213" y="1287769"/>
                    <a:pt x="304341" y="1305896"/>
                    <a:pt x="326715" y="1305896"/>
                  </a:cubicBezTo>
                  <a:lnTo>
                    <a:pt x="497463" y="1305896"/>
                  </a:lnTo>
                  <a:cubicBezTo>
                    <a:pt x="519838" y="1305896"/>
                    <a:pt x="537965" y="1287768"/>
                    <a:pt x="537965" y="1265394"/>
                  </a:cubicBezTo>
                  <a:lnTo>
                    <a:pt x="537965" y="1080888"/>
                  </a:lnTo>
                  <a:cubicBezTo>
                    <a:pt x="537965" y="1058514"/>
                    <a:pt x="519817" y="1040386"/>
                    <a:pt x="497463" y="1040386"/>
                  </a:cubicBezTo>
                  <a:close/>
                  <a:moveTo>
                    <a:pt x="456920" y="1224871"/>
                  </a:moveTo>
                  <a:lnTo>
                    <a:pt x="367173" y="1224871"/>
                  </a:lnTo>
                  <a:lnTo>
                    <a:pt x="367173" y="1121388"/>
                  </a:lnTo>
                  <a:lnTo>
                    <a:pt x="456920" y="1121388"/>
                  </a:ln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sp>
        <p:nvSpPr>
          <p:cNvPr id="9546" name="Freeform: Shape 9545">
            <a:extLst>
              <a:ext uri="{FF2B5EF4-FFF2-40B4-BE49-F238E27FC236}">
                <a16:creationId xmlns:a16="http://schemas.microsoft.com/office/drawing/2014/main" id="{E29E93CA-136F-B81F-27D3-7F69AB541248}"/>
              </a:ext>
            </a:extLst>
          </p:cNvPr>
          <p:cNvSpPr/>
          <p:nvPr/>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pic>
        <p:nvPicPr>
          <p:cNvPr id="2" name="Picture 1">
            <a:extLst>
              <a:ext uri="{FF2B5EF4-FFF2-40B4-BE49-F238E27FC236}">
                <a16:creationId xmlns:a16="http://schemas.microsoft.com/office/drawing/2014/main" id="{BE9F7618-98A3-3C7F-4110-E3DBF44F3D97}"/>
              </a:ext>
            </a:extLst>
          </p:cNvPr>
          <p:cNvPicPr>
            <a:picLocks noChangeAspect="1"/>
          </p:cNvPicPr>
          <p:nvPr/>
        </p:nvPicPr>
        <p:blipFill rotWithShape="1">
          <a:blip r:embed="rId3"/>
          <a:srcRect l="44796" r="12510"/>
          <a:stretch/>
        </p:blipFill>
        <p:spPr>
          <a:xfrm>
            <a:off x="7295534" y="1"/>
            <a:ext cx="4896465" cy="6857998"/>
          </a:xfrm>
          <a:prstGeom prst="rect">
            <a:avLst/>
          </a:prstGeom>
        </p:spPr>
      </p:pic>
      <p:sp>
        <p:nvSpPr>
          <p:cNvPr id="9498" name="Google Shape;9498;p5"/>
          <p:cNvSpPr txBox="1">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3" name="Google Shape;9497;p5">
            <a:extLst>
              <a:ext uri="{FF2B5EF4-FFF2-40B4-BE49-F238E27FC236}">
                <a16:creationId xmlns:a16="http://schemas.microsoft.com/office/drawing/2014/main" id="{C0985640-9605-5009-33B8-6A1FB3C8C6D6}"/>
              </a:ext>
            </a:extLst>
          </p:cNvPr>
          <p:cNvSpPr txBox="1">
            <a:spLocks/>
          </p:cNvSpPr>
          <p:nvPr/>
        </p:nvSpPr>
        <p:spPr>
          <a:xfrm>
            <a:off x="1579288" y="1695478"/>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Introduction</a:t>
            </a:r>
          </a:p>
        </p:txBody>
      </p:sp>
      <p:sp>
        <p:nvSpPr>
          <p:cNvPr id="7" name="Google Shape;9497;p5">
            <a:extLst>
              <a:ext uri="{FF2B5EF4-FFF2-40B4-BE49-F238E27FC236}">
                <a16:creationId xmlns:a16="http://schemas.microsoft.com/office/drawing/2014/main" id="{33939007-5596-F20F-5F2E-47D422C1B727}"/>
              </a:ext>
            </a:extLst>
          </p:cNvPr>
          <p:cNvSpPr txBox="1">
            <a:spLocks/>
          </p:cNvSpPr>
          <p:nvPr/>
        </p:nvSpPr>
        <p:spPr>
          <a:xfrm>
            <a:off x="1579288" y="2838662"/>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Installation</a:t>
            </a:r>
          </a:p>
        </p:txBody>
      </p:sp>
      <p:sp>
        <p:nvSpPr>
          <p:cNvPr id="8" name="Google Shape;9497;p5">
            <a:extLst>
              <a:ext uri="{FF2B5EF4-FFF2-40B4-BE49-F238E27FC236}">
                <a16:creationId xmlns:a16="http://schemas.microsoft.com/office/drawing/2014/main" id="{E7858EF5-D6D2-3103-A1F9-0B783D30AE54}"/>
              </a:ext>
            </a:extLst>
          </p:cNvPr>
          <p:cNvSpPr txBox="1">
            <a:spLocks/>
          </p:cNvSpPr>
          <p:nvPr/>
        </p:nvSpPr>
        <p:spPr>
          <a:xfrm>
            <a:off x="1579288" y="3981846"/>
            <a:ext cx="5764192"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400" dirty="0"/>
              <a:t>How Pygwalker work?</a:t>
            </a:r>
          </a:p>
        </p:txBody>
      </p:sp>
      <p:sp>
        <p:nvSpPr>
          <p:cNvPr id="9" name="Google Shape;9497;p5">
            <a:extLst>
              <a:ext uri="{FF2B5EF4-FFF2-40B4-BE49-F238E27FC236}">
                <a16:creationId xmlns:a16="http://schemas.microsoft.com/office/drawing/2014/main" id="{5F986B12-1E1D-A9E8-9D9F-4851B7A4EA75}"/>
              </a:ext>
            </a:extLst>
          </p:cNvPr>
          <p:cNvSpPr txBox="1">
            <a:spLocks/>
          </p:cNvSpPr>
          <p:nvPr/>
        </p:nvSpPr>
        <p:spPr>
          <a:xfrm>
            <a:off x="1579288" y="5218215"/>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Conclusion</a:t>
            </a:r>
          </a:p>
        </p:txBody>
      </p:sp>
    </p:spTree>
    <p:extLst>
      <p:ext uri="{BB962C8B-B14F-4D97-AF65-F5344CB8AC3E}">
        <p14:creationId xmlns:p14="http://schemas.microsoft.com/office/powerpoint/2010/main" val="3003455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76965C-6814-9635-137E-3C77CBC5F697}"/>
              </a:ext>
            </a:extLst>
          </p:cNvPr>
          <p:cNvSpPr>
            <a:spLocks noGrp="1"/>
          </p:cNvSpPr>
          <p:nvPr>
            <p:ph type="sldNum" idx="12"/>
          </p:nvPr>
        </p:nvSpPr>
        <p:spPr/>
        <p:txBody>
          <a:bodyPr/>
          <a:lstStyle/>
          <a:p>
            <a:fld id="{00000000-1234-1234-1234-123412341234}" type="slidenum">
              <a:rPr lang="en-US" smtClean="0"/>
              <a:pPr/>
              <a:t>3</a:t>
            </a:fld>
            <a:endParaRPr lang="en-US"/>
          </a:p>
        </p:txBody>
      </p:sp>
      <p:pic>
        <p:nvPicPr>
          <p:cNvPr id="4" name="Picture 3" descr="A person holding a tablet&#10;&#10;Description automatically generated">
            <a:extLst>
              <a:ext uri="{FF2B5EF4-FFF2-40B4-BE49-F238E27FC236}">
                <a16:creationId xmlns:a16="http://schemas.microsoft.com/office/drawing/2014/main" id="{9E847128-4733-EF86-4A53-2543CB2BE7F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749686" y="0"/>
            <a:ext cx="5442314" cy="1466157"/>
          </a:xfrm>
          <a:custGeom>
            <a:avLst/>
            <a:gdLst>
              <a:gd name="connsiteX0" fmla="*/ 454780 w 5442314"/>
              <a:gd name="connsiteY0" fmla="*/ 0 h 1466157"/>
              <a:gd name="connsiteX1" fmla="*/ 5442314 w 5442314"/>
              <a:gd name="connsiteY1" fmla="*/ 0 h 1466157"/>
              <a:gd name="connsiteX2" fmla="*/ 5442314 w 5442314"/>
              <a:gd name="connsiteY2" fmla="*/ 1466157 h 1466157"/>
              <a:gd name="connsiteX3" fmla="*/ 1224136 w 5442314"/>
              <a:gd name="connsiteY3" fmla="*/ 1466157 h 1466157"/>
              <a:gd name="connsiteX4" fmla="*/ 1209160 w 5442314"/>
              <a:gd name="connsiteY4" fmla="*/ 1466157 h 1466157"/>
              <a:gd name="connsiteX5" fmla="*/ 1132029 w 5442314"/>
              <a:gd name="connsiteY5" fmla="*/ 1462262 h 1466157"/>
              <a:gd name="connsiteX6" fmla="*/ 1124626 w 5442314"/>
              <a:gd name="connsiteY6" fmla="*/ 1461132 h 1466157"/>
              <a:gd name="connsiteX7" fmla="*/ 1098975 w 5442314"/>
              <a:gd name="connsiteY7" fmla="*/ 1459837 h 1466157"/>
              <a:gd name="connsiteX8" fmla="*/ 0 w 5442314"/>
              <a:gd name="connsiteY8" fmla="*/ 242021 h 1466157"/>
              <a:gd name="connsiteX9" fmla="*/ 6320 w 5442314"/>
              <a:gd name="connsiteY9" fmla="*/ 116861 h 1466157"/>
              <a:gd name="connsiteX10" fmla="*/ 23679 w 5442314"/>
              <a:gd name="connsiteY10" fmla="*/ 3117 h 1466157"/>
              <a:gd name="connsiteX11" fmla="*/ 454780 w 5442314"/>
              <a:gd name="connsiteY11" fmla="*/ 3117 h 146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42314" h="1466157">
                <a:moveTo>
                  <a:pt x="454780" y="0"/>
                </a:moveTo>
                <a:lnTo>
                  <a:pt x="5442314" y="0"/>
                </a:lnTo>
                <a:lnTo>
                  <a:pt x="5442314" y="1466157"/>
                </a:lnTo>
                <a:lnTo>
                  <a:pt x="1224136" y="1466157"/>
                </a:lnTo>
                <a:lnTo>
                  <a:pt x="1209160" y="1466157"/>
                </a:lnTo>
                <a:cubicBezTo>
                  <a:pt x="1183121" y="1466157"/>
                  <a:pt x="1157390" y="1464838"/>
                  <a:pt x="1132029" y="1462262"/>
                </a:cubicBezTo>
                <a:lnTo>
                  <a:pt x="1124626" y="1461132"/>
                </a:lnTo>
                <a:lnTo>
                  <a:pt x="1098975" y="1459837"/>
                </a:lnTo>
                <a:cubicBezTo>
                  <a:pt x="481697" y="1397149"/>
                  <a:pt x="0" y="875839"/>
                  <a:pt x="0" y="242021"/>
                </a:cubicBezTo>
                <a:cubicBezTo>
                  <a:pt x="0" y="199767"/>
                  <a:pt x="2141" y="158013"/>
                  <a:pt x="6320" y="116861"/>
                </a:cubicBezTo>
                <a:lnTo>
                  <a:pt x="23679" y="3117"/>
                </a:lnTo>
                <a:lnTo>
                  <a:pt x="454780" y="3117"/>
                </a:lnTo>
                <a:close/>
              </a:path>
            </a:pathLst>
          </a:custGeom>
        </p:spPr>
      </p:pic>
      <p:sp>
        <p:nvSpPr>
          <p:cNvPr id="5" name="Rectangle: Single Corner Rounded 4">
            <a:extLst>
              <a:ext uri="{FF2B5EF4-FFF2-40B4-BE49-F238E27FC236}">
                <a16:creationId xmlns:a16="http://schemas.microsoft.com/office/drawing/2014/main" id="{93C64B0E-020E-DA02-4369-AF7DF1A8621B}"/>
              </a:ext>
            </a:extLst>
          </p:cNvPr>
          <p:cNvSpPr/>
          <p:nvPr/>
        </p:nvSpPr>
        <p:spPr>
          <a:xfrm>
            <a:off x="1" y="1683320"/>
            <a:ext cx="8272462" cy="1544674"/>
          </a:xfrm>
          <a:prstGeom prst="round1Rect">
            <a:avLst>
              <a:gd name="adj" fmla="val 50000"/>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Introduction</a:t>
            </a:r>
          </a:p>
        </p:txBody>
      </p:sp>
      <p:sp>
        <p:nvSpPr>
          <p:cNvPr id="2" name="Title 1">
            <a:extLst>
              <a:ext uri="{FF2B5EF4-FFF2-40B4-BE49-F238E27FC236}">
                <a16:creationId xmlns:a16="http://schemas.microsoft.com/office/drawing/2014/main" id="{4C8CAA24-3168-758B-8763-F62F3B06995D}"/>
              </a:ext>
            </a:extLst>
          </p:cNvPr>
          <p:cNvSpPr>
            <a:spLocks noGrp="1"/>
          </p:cNvSpPr>
          <p:nvPr>
            <p:ph type="title"/>
          </p:nvPr>
        </p:nvSpPr>
        <p:spPr>
          <a:xfrm>
            <a:off x="1588729" y="4210110"/>
            <a:ext cx="9014541" cy="830997"/>
          </a:xfrm>
        </p:spPr>
        <p:txBody>
          <a:bodyPr/>
          <a:lstStyle/>
          <a:p>
            <a:r>
              <a:rPr lang="en-US" sz="1800" b="0" i="0" dirty="0">
                <a:effectLst/>
                <a:highlight>
                  <a:srgbClr val="FFFFFF"/>
                </a:highlight>
                <a:latin typeface="+mn-lt"/>
              </a:rPr>
              <a:t>A more efficient method to improve our data analysis and visualization in Jupyter Notebook using PyGWalker. This library converts our pandas and polars DataFrames into a user-friendly Tableau-style interface, making visual exploration easier.</a:t>
            </a:r>
            <a:endParaRPr lang="en-US" sz="1800" dirty="0">
              <a:solidFill>
                <a:srgbClr val="030303"/>
              </a:solidFill>
              <a:latin typeface="+mn-lt"/>
              <a:cs typeface="Arial" panose="020B0604020202020204" pitchFamily="34" charset="0"/>
            </a:endParaRPr>
          </a:p>
        </p:txBody>
      </p:sp>
    </p:spTree>
    <p:extLst>
      <p:ext uri="{BB962C8B-B14F-4D97-AF65-F5344CB8AC3E}">
        <p14:creationId xmlns:p14="http://schemas.microsoft.com/office/powerpoint/2010/main" val="1486644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DB7AA6C9-0F59-421B-BA5A-ED58463D9DD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3" name="think-cell data - do not delete" hidden="1">
                        <a:extLst>
                          <a:ext uri="{FF2B5EF4-FFF2-40B4-BE49-F238E27FC236}">
                            <a16:creationId xmlns:a16="http://schemas.microsoft.com/office/drawing/2014/main" id="{DB7AA6C9-0F59-421B-BA5A-ED58463D9D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1" name="Slide Number Placeholder 20">
            <a:extLst>
              <a:ext uri="{FF2B5EF4-FFF2-40B4-BE49-F238E27FC236}">
                <a16:creationId xmlns:a16="http://schemas.microsoft.com/office/drawing/2014/main" id="{523AC86A-C872-6464-DFAD-2570F66E54F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smtClean="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2" name="TextBox 1">
            <a:extLst>
              <a:ext uri="{FF2B5EF4-FFF2-40B4-BE49-F238E27FC236}">
                <a16:creationId xmlns:a16="http://schemas.microsoft.com/office/drawing/2014/main" id="{E0D4570F-985A-8A64-536B-6FA78C401A16}"/>
              </a:ext>
            </a:extLst>
          </p:cNvPr>
          <p:cNvSpPr txBox="1"/>
          <p:nvPr/>
        </p:nvSpPr>
        <p:spPr>
          <a:xfrm>
            <a:off x="481781" y="580103"/>
            <a:ext cx="5742038" cy="584775"/>
          </a:xfrm>
          <a:prstGeom prst="rect">
            <a:avLst/>
          </a:prstGeom>
          <a:noFill/>
        </p:spPr>
        <p:txBody>
          <a:bodyPr wrap="square" rtlCol="0">
            <a:spAutoFit/>
          </a:bodyPr>
          <a:lstStyle/>
          <a:p>
            <a:r>
              <a:rPr lang="en-US" sz="3200" b="1" dirty="0">
                <a:solidFill>
                  <a:srgbClr val="C00000"/>
                </a:solidFill>
                <a:latin typeface="+mn-lt"/>
              </a:rPr>
              <a:t>Installation</a:t>
            </a:r>
          </a:p>
        </p:txBody>
      </p:sp>
      <p:sp>
        <p:nvSpPr>
          <p:cNvPr id="4" name="TextBox 3">
            <a:extLst>
              <a:ext uri="{FF2B5EF4-FFF2-40B4-BE49-F238E27FC236}">
                <a16:creationId xmlns:a16="http://schemas.microsoft.com/office/drawing/2014/main" id="{31234C73-722C-C27D-C2EA-6A5A466F473D}"/>
              </a:ext>
            </a:extLst>
          </p:cNvPr>
          <p:cNvSpPr txBox="1"/>
          <p:nvPr/>
        </p:nvSpPr>
        <p:spPr>
          <a:xfrm>
            <a:off x="737419" y="2369574"/>
            <a:ext cx="10373033" cy="2862322"/>
          </a:xfrm>
          <a:prstGeom prst="rect">
            <a:avLst/>
          </a:prstGeom>
          <a:noFill/>
        </p:spPr>
        <p:txBody>
          <a:bodyPr wrap="square" rtlCol="0">
            <a:spAutoFit/>
          </a:bodyPr>
          <a:lstStyle/>
          <a:p>
            <a:pPr algn="l">
              <a:buFont typeface="Arial" panose="020B0604020202020204" pitchFamily="34" charset="0"/>
              <a:buChar char="•"/>
            </a:pPr>
            <a:r>
              <a:rPr lang="en-US" sz="1800" b="0" i="0" dirty="0">
                <a:effectLst/>
                <a:highlight>
                  <a:srgbClr val="FFFFFF"/>
                </a:highlight>
                <a:latin typeface="+mn-lt"/>
              </a:rPr>
              <a:t>Before you use pygwalker, please make sure that we have installed the necessary packages via the command line using pip or conda.</a:t>
            </a:r>
          </a:p>
          <a:p>
            <a:pPr algn="l">
              <a:buFont typeface="Arial" panose="020B0604020202020204" pitchFamily="34" charset="0"/>
              <a:buChar char="•"/>
            </a:pPr>
            <a:r>
              <a:rPr lang="en-US" sz="1800" b="0" i="0" dirty="0">
                <a:effectLst/>
                <a:highlight>
                  <a:srgbClr val="FFFFFF"/>
                </a:highlight>
                <a:latin typeface="+mn-lt"/>
              </a:rPr>
              <a:t>install the required packages through the command line using pip or conda before using pygwalker.</a:t>
            </a:r>
          </a:p>
          <a:p>
            <a:pPr algn="l">
              <a:buFont typeface="Arial" panose="020B0604020202020204" pitchFamily="34" charset="0"/>
              <a:buChar char="•"/>
            </a:pPr>
            <a:endParaRPr lang="en-US" sz="1800" dirty="0">
              <a:highlight>
                <a:srgbClr val="FFFFFF"/>
              </a:highlight>
              <a:latin typeface="+mn-lt"/>
            </a:endParaRPr>
          </a:p>
          <a:p>
            <a:pPr algn="l">
              <a:buFont typeface="Arial" panose="020B0604020202020204" pitchFamily="34" charset="0"/>
              <a:buChar char="•"/>
            </a:pPr>
            <a:endParaRPr lang="en-US" sz="1800" b="0" i="0" dirty="0">
              <a:effectLst/>
              <a:highlight>
                <a:srgbClr val="FFFFFF"/>
              </a:highlight>
              <a:latin typeface="+mn-lt"/>
            </a:endParaRPr>
          </a:p>
          <a:p>
            <a:pPr algn="l">
              <a:buFont typeface="Arial" panose="020B0604020202020204" pitchFamily="34" charset="0"/>
              <a:buChar char="•"/>
            </a:pPr>
            <a:endParaRPr lang="en-US" sz="1800" dirty="0">
              <a:highlight>
                <a:srgbClr val="FFFFFF"/>
              </a:highlight>
              <a:latin typeface="+mn-lt"/>
            </a:endParaRPr>
          </a:p>
          <a:p>
            <a:pPr algn="l"/>
            <a:endParaRPr lang="en-US" sz="1800" b="0" i="0" dirty="0">
              <a:effectLst/>
              <a:highlight>
                <a:srgbClr val="FFFFFF"/>
              </a:highlight>
              <a:latin typeface="+mn-lt"/>
            </a:endParaRPr>
          </a:p>
          <a:p>
            <a:pPr algn="l"/>
            <a:r>
              <a:rPr lang="en-US" sz="1800" b="0" i="0" dirty="0">
                <a:effectLst/>
                <a:highlight>
                  <a:srgbClr val="FFFFFF"/>
                </a:highlight>
                <a:latin typeface="+mn-lt"/>
              </a:rPr>
              <a:t>-</a:t>
            </a:r>
            <a:r>
              <a:rPr lang="en-US" sz="1800" b="1" i="0" dirty="0">
                <a:effectLst/>
                <a:highlight>
                  <a:srgbClr val="FFFFFF"/>
                </a:highlight>
                <a:latin typeface="+mn-lt"/>
              </a:rPr>
              <a:t>!pip install -q --pre pygwalker</a:t>
            </a:r>
            <a:endParaRPr lang="en-US" sz="1800" b="0" i="0" dirty="0">
              <a:effectLst/>
              <a:highlight>
                <a:srgbClr val="FFFFFF"/>
              </a:highlight>
              <a:latin typeface="+mn-lt"/>
            </a:endParaRPr>
          </a:p>
          <a:p>
            <a:endParaRPr lang="en-US" sz="1800" dirty="0">
              <a:latin typeface="+mn-lt"/>
            </a:endParaRPr>
          </a:p>
        </p:txBody>
      </p:sp>
    </p:spTree>
    <p:extLst>
      <p:ext uri="{BB962C8B-B14F-4D97-AF65-F5344CB8AC3E}">
        <p14:creationId xmlns:p14="http://schemas.microsoft.com/office/powerpoint/2010/main" val="2662101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DB7AA6C9-0F59-421B-BA5A-ED58463D9DD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3" name="think-cell data - do not delete" hidden="1">
                        <a:extLst>
                          <a:ext uri="{FF2B5EF4-FFF2-40B4-BE49-F238E27FC236}">
                            <a16:creationId xmlns:a16="http://schemas.microsoft.com/office/drawing/2014/main" id="{DB7AA6C9-0F59-421B-BA5A-ED58463D9D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1" name="Slide Number Placeholder 20">
            <a:extLst>
              <a:ext uri="{FF2B5EF4-FFF2-40B4-BE49-F238E27FC236}">
                <a16:creationId xmlns:a16="http://schemas.microsoft.com/office/drawing/2014/main" id="{523AC86A-C872-6464-DFAD-2570F66E54F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b="0" i="0" u="none" strike="noStrike" kern="0" cap="none" spc="0" normalizeH="0" baseline="0" noProof="0" smtClean="0">
                <a:ln>
                  <a:noFill/>
                </a:ln>
                <a:solidFill>
                  <a:srgbClr val="44546A"/>
                </a:solidFill>
                <a:effectLst/>
                <a:uLnTx/>
                <a:uFillTx/>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lang="en-US" b="0" i="0" u="none" strike="noStrike" kern="0" cap="none" spc="0" normalizeH="0" baseline="0" noProof="0">
              <a:ln>
                <a:noFill/>
              </a:ln>
              <a:solidFill>
                <a:srgbClr val="44546A"/>
              </a:solidFill>
              <a:effectLst/>
              <a:uLnTx/>
              <a:uFillTx/>
              <a:sym typeface="Trebuchet MS"/>
            </a:endParaRPr>
          </a:p>
        </p:txBody>
      </p:sp>
      <p:sp>
        <p:nvSpPr>
          <p:cNvPr id="2" name="TextBox 1">
            <a:extLst>
              <a:ext uri="{FF2B5EF4-FFF2-40B4-BE49-F238E27FC236}">
                <a16:creationId xmlns:a16="http://schemas.microsoft.com/office/drawing/2014/main" id="{36A2AD3B-9C3E-591C-50D7-FACB410BA28A}"/>
              </a:ext>
            </a:extLst>
          </p:cNvPr>
          <p:cNvSpPr txBox="1"/>
          <p:nvPr/>
        </p:nvSpPr>
        <p:spPr>
          <a:xfrm>
            <a:off x="727587" y="1661651"/>
            <a:ext cx="5230761" cy="4247317"/>
          </a:xfrm>
          <a:prstGeom prst="rect">
            <a:avLst/>
          </a:prstGeom>
          <a:noFill/>
        </p:spPr>
        <p:txBody>
          <a:bodyPr wrap="square" rtlCol="0">
            <a:spAutoFit/>
          </a:bodyPr>
          <a:lstStyle/>
          <a:p>
            <a:pPr marL="285750" indent="-285750">
              <a:buFont typeface="Arial" panose="020B0604020202020204" pitchFamily="34" charset="0"/>
              <a:buChar char="•"/>
            </a:pPr>
            <a:r>
              <a:rPr lang="en-US" sz="1800" i="0" dirty="0">
                <a:effectLst/>
                <a:highlight>
                  <a:srgbClr val="FFFFFF"/>
                </a:highlight>
                <a:latin typeface="+mn-lt"/>
              </a:rPr>
              <a:t>Import PyGWalker and Pandas in Jupyter Notebook</a:t>
            </a:r>
          </a:p>
          <a:p>
            <a:pPr marL="285750" indent="-285750">
              <a:buFont typeface="Arial" panose="020B0604020202020204" pitchFamily="34" charset="0"/>
              <a:buChar char="•"/>
            </a:pPr>
            <a:endParaRPr lang="en-US" sz="1800" dirty="0">
              <a:latin typeface="+mn-lt"/>
            </a:endParaRPr>
          </a:p>
          <a:p>
            <a:pPr marL="285750" indent="-285750">
              <a:buFont typeface="Arial" panose="020B0604020202020204" pitchFamily="34" charset="0"/>
              <a:buChar char="•"/>
            </a:pPr>
            <a:r>
              <a:rPr lang="en-US" sz="1800" i="0" dirty="0">
                <a:effectLst/>
                <a:highlight>
                  <a:srgbClr val="FFFFFF"/>
                </a:highlight>
                <a:latin typeface="+mn-lt"/>
              </a:rPr>
              <a:t>Pass the pygwalker to the DataFrames</a:t>
            </a:r>
          </a:p>
          <a:p>
            <a:pPr marL="285750" indent="-285750">
              <a:buFont typeface="Arial" panose="020B0604020202020204" pitchFamily="34" charset="0"/>
              <a:buChar char="•"/>
            </a:pPr>
            <a:endParaRPr lang="en-US" sz="1800" dirty="0">
              <a:highlight>
                <a:srgbClr val="FFFFFF"/>
              </a:highlight>
              <a:latin typeface="+mn-lt"/>
            </a:endParaRPr>
          </a:p>
          <a:p>
            <a:pPr algn="l">
              <a:buFont typeface="Arial" panose="020B0604020202020204" pitchFamily="34" charset="0"/>
              <a:buChar char="•"/>
            </a:pPr>
            <a:r>
              <a:rPr lang="en-US" sz="1800" i="0" dirty="0">
                <a:effectLst/>
                <a:highlight>
                  <a:srgbClr val="FFFFFF"/>
                </a:highlight>
                <a:latin typeface="+mn-lt"/>
              </a:rPr>
              <a:t>  The Dataframe is divided into columns on the left, with a separation between numerical and non-numerical values.</a:t>
            </a:r>
          </a:p>
          <a:p>
            <a:pPr algn="l"/>
            <a:endParaRPr lang="en-US" sz="1800" i="0" dirty="0">
              <a:effectLst/>
              <a:highlight>
                <a:srgbClr val="FFFFFF"/>
              </a:highlight>
              <a:latin typeface="+mn-lt"/>
            </a:endParaRPr>
          </a:p>
          <a:p>
            <a:pPr algn="l">
              <a:buFont typeface="Arial" panose="020B0604020202020204" pitchFamily="34" charset="0"/>
              <a:buChar char="•"/>
            </a:pPr>
            <a:r>
              <a:rPr lang="en-US" sz="1800" i="0" dirty="0">
                <a:effectLst/>
                <a:highlight>
                  <a:srgbClr val="FFFFFF"/>
                </a:highlight>
                <a:latin typeface="+mn-lt"/>
              </a:rPr>
              <a:t>  After executing the cell, a visually appealing interface will display the variables present in the dataset, categorized according to their types.</a:t>
            </a:r>
          </a:p>
          <a:p>
            <a:pPr marL="285750" indent="-285750">
              <a:buFont typeface="Arial" panose="020B0604020202020204" pitchFamily="34" charset="0"/>
              <a:buChar char="•"/>
            </a:pPr>
            <a:endParaRPr lang="en-US" sz="1800" i="0" dirty="0">
              <a:effectLst/>
              <a:highlight>
                <a:srgbClr val="FFFFFF"/>
              </a:highlight>
              <a:latin typeface="+mn-lt"/>
            </a:endParaRPr>
          </a:p>
          <a:p>
            <a:pPr marL="285750" indent="-285750">
              <a:buFont typeface="Arial" panose="020B0604020202020204" pitchFamily="34" charset="0"/>
              <a:buChar char="•"/>
            </a:pPr>
            <a:endParaRPr lang="en-US" sz="1800" dirty="0">
              <a:latin typeface="+mn-lt"/>
            </a:endParaRPr>
          </a:p>
        </p:txBody>
      </p:sp>
      <p:sp>
        <p:nvSpPr>
          <p:cNvPr id="3" name="TextBox 2">
            <a:extLst>
              <a:ext uri="{FF2B5EF4-FFF2-40B4-BE49-F238E27FC236}">
                <a16:creationId xmlns:a16="http://schemas.microsoft.com/office/drawing/2014/main" id="{59B8B9BC-E284-CA09-FF77-A2E623A1D514}"/>
              </a:ext>
            </a:extLst>
          </p:cNvPr>
          <p:cNvSpPr txBox="1"/>
          <p:nvPr/>
        </p:nvSpPr>
        <p:spPr>
          <a:xfrm>
            <a:off x="727587" y="875071"/>
            <a:ext cx="5034116" cy="677108"/>
          </a:xfrm>
          <a:prstGeom prst="rect">
            <a:avLst/>
          </a:prstGeom>
          <a:noFill/>
        </p:spPr>
        <p:txBody>
          <a:bodyPr wrap="square" rtlCol="0">
            <a:spAutoFit/>
          </a:bodyPr>
          <a:lstStyle/>
          <a:p>
            <a:r>
              <a:rPr lang="en-US" sz="2400" b="1" dirty="0">
                <a:solidFill>
                  <a:srgbClr val="C00000"/>
                </a:solidFill>
                <a:latin typeface="+mn-lt"/>
              </a:rPr>
              <a:t>How does Pygwalker work?</a:t>
            </a:r>
          </a:p>
          <a:p>
            <a:endParaRPr lang="en-US" b="1" dirty="0">
              <a:solidFill>
                <a:srgbClr val="C00000"/>
              </a:solidFill>
            </a:endParaRPr>
          </a:p>
        </p:txBody>
      </p:sp>
      <p:sp>
        <p:nvSpPr>
          <p:cNvPr id="7" name="TextBox 6">
            <a:extLst>
              <a:ext uri="{FF2B5EF4-FFF2-40B4-BE49-F238E27FC236}">
                <a16:creationId xmlns:a16="http://schemas.microsoft.com/office/drawing/2014/main" id="{2D61F8B2-37C1-9678-8BFF-FCC347CFD225}"/>
              </a:ext>
            </a:extLst>
          </p:cNvPr>
          <p:cNvSpPr txBox="1"/>
          <p:nvPr/>
        </p:nvSpPr>
        <p:spPr>
          <a:xfrm>
            <a:off x="7120768" y="2587379"/>
            <a:ext cx="4343645" cy="2031325"/>
          </a:xfrm>
          <a:prstGeom prst="rect">
            <a:avLst/>
          </a:prstGeom>
          <a:noFill/>
        </p:spPr>
        <p:txBody>
          <a:bodyPr wrap="square" rtlCol="0">
            <a:spAutoFit/>
          </a:bodyPr>
          <a:lstStyle/>
          <a:p>
            <a:r>
              <a:rPr lang="en-US" sz="1800" dirty="0">
                <a:latin typeface="+mn-lt"/>
              </a:rPr>
              <a:t>Suppose we wish to analyze the sales data for a particular store throughout the year. Pygwalker offers a feature called filters for this purpose. By dragging and dropping fields into the Filter box, we can easily configure them.</a:t>
            </a:r>
          </a:p>
        </p:txBody>
      </p:sp>
      <p:sp>
        <p:nvSpPr>
          <p:cNvPr id="8" name="TextBox 7">
            <a:extLst>
              <a:ext uri="{FF2B5EF4-FFF2-40B4-BE49-F238E27FC236}">
                <a16:creationId xmlns:a16="http://schemas.microsoft.com/office/drawing/2014/main" id="{89232616-61D8-DC6E-A5F0-97CC87458DF6}"/>
              </a:ext>
            </a:extLst>
          </p:cNvPr>
          <p:cNvSpPr txBox="1"/>
          <p:nvPr/>
        </p:nvSpPr>
        <p:spPr>
          <a:xfrm>
            <a:off x="6931742" y="1799303"/>
            <a:ext cx="4389614" cy="677108"/>
          </a:xfrm>
          <a:prstGeom prst="rect">
            <a:avLst/>
          </a:prstGeom>
          <a:noFill/>
        </p:spPr>
        <p:txBody>
          <a:bodyPr wrap="square" rtlCol="0">
            <a:spAutoFit/>
          </a:bodyPr>
          <a:lstStyle/>
          <a:p>
            <a:r>
              <a:rPr lang="en-US" sz="2400" b="1" dirty="0">
                <a:solidFill>
                  <a:srgbClr val="C00000"/>
                </a:solidFill>
                <a:latin typeface="+mn-lt"/>
              </a:rPr>
              <a:t>Charts for Correlation, filter</a:t>
            </a:r>
          </a:p>
          <a:p>
            <a:endParaRPr lang="en-US" b="1" dirty="0">
              <a:solidFill>
                <a:srgbClr val="C00000"/>
              </a:solidFill>
            </a:endParaRPr>
          </a:p>
        </p:txBody>
      </p:sp>
    </p:spTree>
    <p:extLst>
      <p:ext uri="{BB962C8B-B14F-4D97-AF65-F5344CB8AC3E}">
        <p14:creationId xmlns:p14="http://schemas.microsoft.com/office/powerpoint/2010/main" val="243741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0568DD8-DD1D-3886-1D00-68471DD9F9B7}"/>
              </a:ext>
            </a:extLst>
          </p:cNvPr>
          <p:cNvSpPr>
            <a:spLocks noGrp="1"/>
          </p:cNvSpPr>
          <p:nvPr>
            <p:ph type="sldNum" idx="12"/>
          </p:nvPr>
        </p:nvSpPr>
        <p:spPr/>
        <p:txBody>
          <a:bodyPr/>
          <a:lstStyle/>
          <a:p>
            <a:fld id="{00000000-1234-1234-1234-123412341234}" type="slidenum">
              <a:rPr lang="en-US" smtClean="0"/>
              <a:pPr/>
              <a:t>6</a:t>
            </a:fld>
            <a:endParaRPr lang="en-US"/>
          </a:p>
        </p:txBody>
      </p:sp>
      <p:pic>
        <p:nvPicPr>
          <p:cNvPr id="13" name="Picture 12">
            <a:extLst>
              <a:ext uri="{FF2B5EF4-FFF2-40B4-BE49-F238E27FC236}">
                <a16:creationId xmlns:a16="http://schemas.microsoft.com/office/drawing/2014/main" id="{E697ABB2-0116-11E9-9F8D-5629B79539E7}"/>
              </a:ext>
            </a:extLst>
          </p:cNvPr>
          <p:cNvPicPr>
            <a:picLocks noChangeAspect="1"/>
          </p:cNvPicPr>
          <p:nvPr/>
        </p:nvPicPr>
        <p:blipFill>
          <a:blip r:embed="rId2"/>
          <a:stretch>
            <a:fillRect/>
          </a:stretch>
        </p:blipFill>
        <p:spPr>
          <a:xfrm>
            <a:off x="6892413" y="698245"/>
            <a:ext cx="4632388" cy="2748749"/>
          </a:xfrm>
          <a:prstGeom prst="rect">
            <a:avLst/>
          </a:prstGeom>
        </p:spPr>
      </p:pic>
      <p:pic>
        <p:nvPicPr>
          <p:cNvPr id="5" name="Picture 4">
            <a:extLst>
              <a:ext uri="{FF2B5EF4-FFF2-40B4-BE49-F238E27FC236}">
                <a16:creationId xmlns:a16="http://schemas.microsoft.com/office/drawing/2014/main" id="{9FD51CDB-EFF9-F167-6409-FACAF32E25CC}"/>
              </a:ext>
            </a:extLst>
          </p:cNvPr>
          <p:cNvPicPr>
            <a:picLocks noChangeAspect="1"/>
          </p:cNvPicPr>
          <p:nvPr/>
        </p:nvPicPr>
        <p:blipFill>
          <a:blip r:embed="rId3"/>
          <a:stretch>
            <a:fillRect/>
          </a:stretch>
        </p:blipFill>
        <p:spPr>
          <a:xfrm>
            <a:off x="700067" y="3890981"/>
            <a:ext cx="4716010" cy="2465304"/>
          </a:xfrm>
          <a:prstGeom prst="rect">
            <a:avLst/>
          </a:prstGeom>
        </p:spPr>
      </p:pic>
      <p:pic>
        <p:nvPicPr>
          <p:cNvPr id="7" name="Picture 6">
            <a:extLst>
              <a:ext uri="{FF2B5EF4-FFF2-40B4-BE49-F238E27FC236}">
                <a16:creationId xmlns:a16="http://schemas.microsoft.com/office/drawing/2014/main" id="{9D4A8087-3386-39EE-38F0-9703E7998CBB}"/>
              </a:ext>
            </a:extLst>
          </p:cNvPr>
          <p:cNvPicPr>
            <a:picLocks noChangeAspect="1"/>
          </p:cNvPicPr>
          <p:nvPr/>
        </p:nvPicPr>
        <p:blipFill>
          <a:blip r:embed="rId4"/>
          <a:stretch>
            <a:fillRect/>
          </a:stretch>
        </p:blipFill>
        <p:spPr>
          <a:xfrm>
            <a:off x="700067" y="786733"/>
            <a:ext cx="4716010" cy="2570366"/>
          </a:xfrm>
          <a:prstGeom prst="rect">
            <a:avLst/>
          </a:prstGeom>
        </p:spPr>
      </p:pic>
      <p:sp>
        <p:nvSpPr>
          <p:cNvPr id="10" name="TextBox 9">
            <a:extLst>
              <a:ext uri="{FF2B5EF4-FFF2-40B4-BE49-F238E27FC236}">
                <a16:creationId xmlns:a16="http://schemas.microsoft.com/office/drawing/2014/main" id="{C92DAF1B-CEEE-4CAA-805C-B2A498643C14}"/>
              </a:ext>
            </a:extLst>
          </p:cNvPr>
          <p:cNvSpPr txBox="1"/>
          <p:nvPr/>
        </p:nvSpPr>
        <p:spPr>
          <a:xfrm>
            <a:off x="481781" y="285135"/>
            <a:ext cx="3795251" cy="307777"/>
          </a:xfrm>
          <a:prstGeom prst="rect">
            <a:avLst/>
          </a:prstGeom>
          <a:noFill/>
        </p:spPr>
        <p:txBody>
          <a:bodyPr wrap="square" rtlCol="0">
            <a:spAutoFit/>
          </a:bodyPr>
          <a:lstStyle/>
          <a:p>
            <a:r>
              <a:rPr lang="en-US" dirty="0"/>
              <a:t>Data View</a:t>
            </a:r>
          </a:p>
        </p:txBody>
      </p:sp>
      <p:sp>
        <p:nvSpPr>
          <p:cNvPr id="11" name="TextBox 10">
            <a:extLst>
              <a:ext uri="{FF2B5EF4-FFF2-40B4-BE49-F238E27FC236}">
                <a16:creationId xmlns:a16="http://schemas.microsoft.com/office/drawing/2014/main" id="{0B4E3B2C-50BA-22E8-9F1F-9B186583C367}"/>
              </a:ext>
            </a:extLst>
          </p:cNvPr>
          <p:cNvSpPr txBox="1"/>
          <p:nvPr/>
        </p:nvSpPr>
        <p:spPr>
          <a:xfrm>
            <a:off x="6808841" y="293979"/>
            <a:ext cx="3795251" cy="307777"/>
          </a:xfrm>
          <a:prstGeom prst="rect">
            <a:avLst/>
          </a:prstGeom>
          <a:noFill/>
        </p:spPr>
        <p:txBody>
          <a:bodyPr wrap="square" rtlCol="0">
            <a:spAutoFit/>
          </a:bodyPr>
          <a:lstStyle/>
          <a:p>
            <a:r>
              <a:rPr lang="en-US" dirty="0" err="1"/>
              <a:t>Datewise</a:t>
            </a:r>
            <a:r>
              <a:rPr lang="en-US" dirty="0"/>
              <a:t> Sales</a:t>
            </a:r>
          </a:p>
        </p:txBody>
      </p:sp>
      <p:sp>
        <p:nvSpPr>
          <p:cNvPr id="12" name="TextBox 11">
            <a:extLst>
              <a:ext uri="{FF2B5EF4-FFF2-40B4-BE49-F238E27FC236}">
                <a16:creationId xmlns:a16="http://schemas.microsoft.com/office/drawing/2014/main" id="{5FD1E983-C5C6-23DC-8AF5-5134F05A6B94}"/>
              </a:ext>
            </a:extLst>
          </p:cNvPr>
          <p:cNvSpPr txBox="1"/>
          <p:nvPr/>
        </p:nvSpPr>
        <p:spPr>
          <a:xfrm>
            <a:off x="771833" y="3538975"/>
            <a:ext cx="3795251" cy="307777"/>
          </a:xfrm>
          <a:prstGeom prst="rect">
            <a:avLst/>
          </a:prstGeom>
          <a:noFill/>
        </p:spPr>
        <p:txBody>
          <a:bodyPr wrap="square" rtlCol="0">
            <a:spAutoFit/>
          </a:bodyPr>
          <a:lstStyle/>
          <a:p>
            <a:r>
              <a:rPr lang="en-US" dirty="0"/>
              <a:t>Aggregation</a:t>
            </a:r>
          </a:p>
        </p:txBody>
      </p:sp>
      <p:pic>
        <p:nvPicPr>
          <p:cNvPr id="15" name="Picture 14">
            <a:extLst>
              <a:ext uri="{FF2B5EF4-FFF2-40B4-BE49-F238E27FC236}">
                <a16:creationId xmlns:a16="http://schemas.microsoft.com/office/drawing/2014/main" id="{3E553EEE-77B6-D3BD-0003-C32AFF9033FF}"/>
              </a:ext>
            </a:extLst>
          </p:cNvPr>
          <p:cNvPicPr>
            <a:picLocks noChangeAspect="1"/>
          </p:cNvPicPr>
          <p:nvPr/>
        </p:nvPicPr>
        <p:blipFill>
          <a:blip r:embed="rId5"/>
          <a:stretch>
            <a:fillRect/>
          </a:stretch>
        </p:blipFill>
        <p:spPr>
          <a:xfrm>
            <a:off x="6808841" y="3966780"/>
            <a:ext cx="4692643" cy="2389505"/>
          </a:xfrm>
          <a:prstGeom prst="rect">
            <a:avLst/>
          </a:prstGeom>
        </p:spPr>
      </p:pic>
      <p:sp>
        <p:nvSpPr>
          <p:cNvPr id="16" name="TextBox 15">
            <a:extLst>
              <a:ext uri="{FF2B5EF4-FFF2-40B4-BE49-F238E27FC236}">
                <a16:creationId xmlns:a16="http://schemas.microsoft.com/office/drawing/2014/main" id="{93994B70-9FA0-64E0-5B90-0FE82C6EC9AF}"/>
              </a:ext>
            </a:extLst>
          </p:cNvPr>
          <p:cNvSpPr txBox="1"/>
          <p:nvPr/>
        </p:nvSpPr>
        <p:spPr>
          <a:xfrm>
            <a:off x="6808841" y="3561850"/>
            <a:ext cx="3795251" cy="307777"/>
          </a:xfrm>
          <a:prstGeom prst="rect">
            <a:avLst/>
          </a:prstGeom>
          <a:noFill/>
        </p:spPr>
        <p:txBody>
          <a:bodyPr wrap="square" rtlCol="0">
            <a:spAutoFit/>
          </a:bodyPr>
          <a:lstStyle/>
          <a:p>
            <a:r>
              <a:rPr lang="en-US" dirty="0" err="1"/>
              <a:t>Storewise</a:t>
            </a:r>
            <a:r>
              <a:rPr lang="en-US" dirty="0"/>
              <a:t> Sales</a:t>
            </a:r>
          </a:p>
        </p:txBody>
      </p:sp>
    </p:spTree>
    <p:extLst>
      <p:ext uri="{BB962C8B-B14F-4D97-AF65-F5344CB8AC3E}">
        <p14:creationId xmlns:p14="http://schemas.microsoft.com/office/powerpoint/2010/main" val="3027648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FC013-C883-0643-7FB6-01BA612E7A50}"/>
              </a:ext>
            </a:extLst>
          </p:cNvPr>
          <p:cNvSpPr>
            <a:spLocks noGrp="1"/>
          </p:cNvSpPr>
          <p:nvPr>
            <p:ph type="title"/>
          </p:nvPr>
        </p:nvSpPr>
        <p:spPr/>
        <p:txBody>
          <a:bodyPr/>
          <a:lstStyle/>
          <a:p>
            <a:r>
              <a:rPr lang="en-IN" dirty="0">
                <a:solidFill>
                  <a:srgbClr val="C00000"/>
                </a:solidFill>
              </a:rPr>
              <a:t>Conclusion</a:t>
            </a:r>
            <a:endParaRPr lang="en-US" dirty="0">
              <a:solidFill>
                <a:srgbClr val="C00000"/>
              </a:solidFill>
            </a:endParaRPr>
          </a:p>
        </p:txBody>
      </p:sp>
      <p:sp>
        <p:nvSpPr>
          <p:cNvPr id="3" name="Slide Number Placeholder 2">
            <a:extLst>
              <a:ext uri="{FF2B5EF4-FFF2-40B4-BE49-F238E27FC236}">
                <a16:creationId xmlns:a16="http://schemas.microsoft.com/office/drawing/2014/main" id="{0AB8A5A4-0F66-371F-4C7E-0CFC564543C3}"/>
              </a:ext>
            </a:extLst>
          </p:cNvPr>
          <p:cNvSpPr>
            <a:spLocks noGrp="1"/>
          </p:cNvSpPr>
          <p:nvPr>
            <p:ph type="sldNum" idx="12"/>
          </p:nvPr>
        </p:nvSpPr>
        <p:spPr/>
        <p:txBody>
          <a:bodyPr/>
          <a:lstStyle/>
          <a:p>
            <a:fld id="{00000000-1234-1234-1234-123412341234}" type="slidenum">
              <a:rPr lang="en-US" smtClean="0"/>
              <a:pPr/>
              <a:t>7</a:t>
            </a:fld>
            <a:endParaRPr lang="en-US"/>
          </a:p>
        </p:txBody>
      </p:sp>
      <p:sp>
        <p:nvSpPr>
          <p:cNvPr id="4" name="TextBox 3">
            <a:extLst>
              <a:ext uri="{FF2B5EF4-FFF2-40B4-BE49-F238E27FC236}">
                <a16:creationId xmlns:a16="http://schemas.microsoft.com/office/drawing/2014/main" id="{1FA78477-AFA4-6653-5237-A2AF4C33A648}"/>
              </a:ext>
            </a:extLst>
          </p:cNvPr>
          <p:cNvSpPr txBox="1"/>
          <p:nvPr/>
        </p:nvSpPr>
        <p:spPr>
          <a:xfrm>
            <a:off x="1224116" y="2906305"/>
            <a:ext cx="9743768" cy="1200329"/>
          </a:xfrm>
          <a:prstGeom prst="rect">
            <a:avLst/>
          </a:prstGeom>
          <a:noFill/>
        </p:spPr>
        <p:txBody>
          <a:bodyPr wrap="square" rtlCol="0">
            <a:spAutoFit/>
          </a:bodyPr>
          <a:lstStyle/>
          <a:p>
            <a:r>
              <a:rPr lang="en-US" sz="1800" b="0" i="0" dirty="0">
                <a:effectLst/>
                <a:highlight>
                  <a:srgbClr val="FFFFFF"/>
                </a:highlight>
                <a:latin typeface="+mn-lt"/>
              </a:rPr>
              <a:t>PyGWalker offers a wide range of features. For instance, users can visualize aggregated data using different functions such as median, mean, standard deviation, count, sum, and more. Additionally, users can select from various plot styles, bin and log scale data, export images in PNG or SVG format, stack charts, and access numerous other functionalities.</a:t>
            </a:r>
            <a:endParaRPr lang="en-US" sz="1800" dirty="0">
              <a:latin typeface="+mn-lt"/>
            </a:endParaRPr>
          </a:p>
        </p:txBody>
      </p:sp>
      <p:sp>
        <p:nvSpPr>
          <p:cNvPr id="5" name="TextBox 4">
            <a:extLst>
              <a:ext uri="{FF2B5EF4-FFF2-40B4-BE49-F238E27FC236}">
                <a16:creationId xmlns:a16="http://schemas.microsoft.com/office/drawing/2014/main" id="{B8BA809E-D1A5-8670-DC84-21B9771FE604}"/>
              </a:ext>
            </a:extLst>
          </p:cNvPr>
          <p:cNvSpPr txBox="1"/>
          <p:nvPr/>
        </p:nvSpPr>
        <p:spPr>
          <a:xfrm>
            <a:off x="993058" y="4788310"/>
            <a:ext cx="10048568" cy="307777"/>
          </a:xfrm>
          <a:prstGeom prst="rect">
            <a:avLst/>
          </a:prstGeom>
          <a:noFill/>
        </p:spPr>
        <p:txBody>
          <a:bodyPr wrap="square" rtlCol="0">
            <a:spAutoFit/>
          </a:bodyPr>
          <a:lstStyle/>
          <a:p>
            <a:r>
              <a:rPr lang="en-US"/>
              <a:t>GitHub: </a:t>
            </a:r>
            <a:r>
              <a:rPr lang="en-US">
                <a:hlinkClick r:id="rId2"/>
              </a:rPr>
              <a:t>https://github.com/ds-stratgic-work/PygWalker-Visualization-with-python.git</a:t>
            </a:r>
            <a:r>
              <a:rPr lang="en-US"/>
              <a:t> </a:t>
            </a:r>
          </a:p>
        </p:txBody>
      </p:sp>
    </p:spTree>
    <p:extLst>
      <p:ext uri="{BB962C8B-B14F-4D97-AF65-F5344CB8AC3E}">
        <p14:creationId xmlns:p14="http://schemas.microsoft.com/office/powerpoint/2010/main" val="2626342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3741"/>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7F3FD7F-6A14-1306-ECAD-EF7F93F830E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ct 2" hidden="1">
                        <a:extLst>
                          <a:ext uri="{FF2B5EF4-FFF2-40B4-BE49-F238E27FC236}">
                            <a16:creationId xmlns:a16="http://schemas.microsoft.com/office/drawing/2014/main" id="{77F3FD7F-6A14-1306-ECAD-EF7F93F830E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3" name="Picture 22">
            <a:extLst>
              <a:ext uri="{FF2B5EF4-FFF2-40B4-BE49-F238E27FC236}">
                <a16:creationId xmlns:a16="http://schemas.microsoft.com/office/drawing/2014/main" id="{9C1B125F-7FB8-4135-B066-C9B08774D82F}"/>
              </a:ext>
            </a:extLst>
          </p:cNvPr>
          <p:cNvPicPr>
            <a:picLocks noChangeAspect="1"/>
          </p:cNvPicPr>
          <p:nvPr/>
        </p:nvPicPr>
        <p:blipFill>
          <a:blip r:embed="rId6" cstate="print">
            <a:alphaModFix amt="58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755" name="Google Shape;3755;p13"/>
          <p:cNvSpPr txBox="1">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3756" name="Google Shape;3756;p13"/>
          <p:cNvSpPr txBox="1"/>
          <p:nvPr/>
        </p:nvSpPr>
        <p:spPr>
          <a:xfrm>
            <a:off x="599587" y="1600903"/>
            <a:ext cx="5024059" cy="101566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Pts val="6000"/>
              <a:buFont typeface="Trebuchet MS"/>
              <a:buNone/>
              <a:tabLst/>
              <a:defRPr/>
            </a:pPr>
            <a:r>
              <a:rPr kumimoji="0" lang="en-US" sz="6000" b="1" i="0" u="none" strike="noStrike" kern="0" cap="none" spc="0" normalizeH="0" baseline="0" noProof="0">
                <a:ln>
                  <a:noFill/>
                </a:ln>
                <a:solidFill>
                  <a:srgbClr val="CE285E"/>
                </a:solidFill>
                <a:effectLst/>
                <a:uLnTx/>
                <a:uFillTx/>
                <a:latin typeface="Trebuchet MS"/>
                <a:ea typeface="Trebuchet MS"/>
                <a:cs typeface="Trebuchet MS"/>
                <a:sym typeface="Trebuchet MS"/>
              </a:rPr>
              <a:t>Thank You </a:t>
            </a:r>
            <a:endParaRPr kumimoji="0" sz="1400" b="0" i="0" u="none" strike="noStrike" kern="0" cap="none" spc="0" normalizeH="0" baseline="0" noProof="0">
              <a:ln>
                <a:noFill/>
              </a:ln>
              <a:solidFill>
                <a:srgbClr val="CE285E"/>
              </a:solidFill>
              <a:effectLst/>
              <a:uLnTx/>
              <a:uFillTx/>
              <a:latin typeface="Arial"/>
              <a:cs typeface="Arial"/>
              <a:sym typeface="Arial"/>
            </a:endParaRPr>
          </a:p>
        </p:txBody>
      </p:sp>
      <p:sp>
        <p:nvSpPr>
          <p:cNvPr id="5" name="Google Shape;3756;p13">
            <a:extLst>
              <a:ext uri="{FF2B5EF4-FFF2-40B4-BE49-F238E27FC236}">
                <a16:creationId xmlns:a16="http://schemas.microsoft.com/office/drawing/2014/main" id="{2F2136A6-5F15-A918-B211-A768C33FA785}"/>
              </a:ext>
            </a:extLst>
          </p:cNvPr>
          <p:cNvSpPr txBox="1"/>
          <p:nvPr/>
        </p:nvSpPr>
        <p:spPr>
          <a:xfrm>
            <a:off x="599587" y="3867802"/>
            <a:ext cx="4883991" cy="1311088"/>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Outcome-Oriented AI </a:t>
            </a:r>
          </a:p>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Fueled by </a:t>
            </a:r>
          </a:p>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Innovative Experimentation</a:t>
            </a:r>
            <a:endParaRPr kumimoji="0" lang="en-US" sz="2400" b="0" i="0" u="none" strike="noStrike" kern="0" cap="none" spc="0" normalizeH="0" baseline="0" noProof="0" dirty="0">
              <a:ln>
                <a:noFill/>
              </a:ln>
              <a:solidFill>
                <a:srgbClr val="CE285E"/>
              </a:solidFill>
              <a:effectLst/>
              <a:uLnTx/>
              <a:uFillTx/>
              <a:latin typeface="Trebuchet MS"/>
              <a:ea typeface="Trebuchet MS"/>
              <a:cs typeface="Trebuchet MS"/>
              <a:sym typeface="Trebuchet MS"/>
            </a:endParaRPr>
          </a:p>
        </p:txBody>
      </p:sp>
      <p:sp>
        <p:nvSpPr>
          <p:cNvPr id="2" name="Google Shape;3190;p3">
            <a:extLst>
              <a:ext uri="{FF2B5EF4-FFF2-40B4-BE49-F238E27FC236}">
                <a16:creationId xmlns:a16="http://schemas.microsoft.com/office/drawing/2014/main" id="{C2EE17B4-DF0B-19A9-93DE-5EA1DB5040A7}"/>
              </a:ext>
            </a:extLst>
          </p:cNvPr>
          <p:cNvSpPr/>
          <p:nvPr/>
        </p:nvSpPr>
        <p:spPr>
          <a:xfrm flipH="1">
            <a:off x="659478" y="3040223"/>
            <a:ext cx="8799445" cy="51706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
                <a:srgbClr val="FFFFFF"/>
              </a:buClr>
              <a:buSzPts val="3200"/>
              <a:buFont typeface="Trebuchet MS"/>
              <a:buNone/>
              <a:tabLst/>
              <a:defRPr/>
            </a:pPr>
            <a:r>
              <a:rPr kumimoji="0" lang="en-US" sz="2800" b="1" i="0" u="none" strike="noStrike" kern="0" cap="none" spc="0" normalizeH="0" baseline="0" noProof="0">
                <a:ln>
                  <a:noFill/>
                </a:ln>
                <a:solidFill>
                  <a:srgbClr val="CE285E"/>
                </a:solidFill>
                <a:effectLst/>
                <a:uLnTx/>
                <a:uFillTx/>
                <a:latin typeface="Trebuchet MS"/>
                <a:ea typeface="Trebuchet MS"/>
                <a:cs typeface="Trebuchet MS"/>
                <a:sym typeface="Trebuchet MS"/>
              </a:rPr>
              <a:t>dSights</a:t>
            </a:r>
            <a:r>
              <a:rPr kumimoji="0" lang="en-US" sz="1800" b="1" i="0" u="none" strike="noStrike" kern="0" cap="none" spc="0" normalizeH="0" baseline="0" noProof="0">
                <a:ln>
                  <a:noFill/>
                </a:ln>
                <a:solidFill>
                  <a:srgbClr val="303540"/>
                </a:solidFill>
                <a:effectLst/>
                <a:uLnTx/>
                <a:uFillTx/>
                <a:latin typeface="Trebuchet MS"/>
                <a:ea typeface="Trebuchet MS"/>
                <a:cs typeface="Trebuchet MS"/>
                <a:sym typeface="Trebuchet MS"/>
              </a:rPr>
              <a:t> is a data tech specialist with a vision to create value through</a:t>
            </a:r>
            <a:r>
              <a:rPr kumimoji="0" lang="en-US" sz="1400" b="1" i="0" u="none" strike="noStrike" kern="0" cap="none" spc="0" normalizeH="0" baseline="0" noProof="0">
                <a:ln>
                  <a:noFill/>
                </a:ln>
                <a:solidFill>
                  <a:srgbClr val="303540"/>
                </a:solidFill>
                <a:effectLst/>
                <a:uLnTx/>
                <a:uFillTx/>
                <a:latin typeface="Trebuchet MS"/>
                <a:ea typeface="Trebuchet MS"/>
                <a:cs typeface="Trebuchet MS"/>
                <a:sym typeface="Trebuchet MS"/>
              </a:rPr>
              <a:t>:</a:t>
            </a:r>
            <a:endParaRPr kumimoji="0" sz="1400" b="1"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cxnSp>
        <p:nvCxnSpPr>
          <p:cNvPr id="12" name="Straight Connector 11">
            <a:extLst>
              <a:ext uri="{FF2B5EF4-FFF2-40B4-BE49-F238E27FC236}">
                <a16:creationId xmlns:a16="http://schemas.microsoft.com/office/drawing/2014/main" id="{91FECCD0-F6CD-E2D8-B34A-B0B55C858E73}"/>
              </a:ext>
            </a:extLst>
          </p:cNvPr>
          <p:cNvCxnSpPr>
            <a:cxnSpLocks/>
          </p:cNvCxnSpPr>
          <p:nvPr/>
        </p:nvCxnSpPr>
        <p:spPr>
          <a:xfrm>
            <a:off x="724796" y="3726704"/>
            <a:ext cx="5576949" cy="0"/>
          </a:xfrm>
          <a:prstGeom prst="line">
            <a:avLst/>
          </a:prstGeom>
          <a:ln w="76200">
            <a:gradFill flip="none" rotWithShape="1">
              <a:gsLst>
                <a:gs pos="0">
                  <a:schemeClr val="accent1">
                    <a:lumMod val="45000"/>
                    <a:lumOff val="55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5" name="Google Shape;1091;p52">
            <a:extLst>
              <a:ext uri="{FF2B5EF4-FFF2-40B4-BE49-F238E27FC236}">
                <a16:creationId xmlns:a16="http://schemas.microsoft.com/office/drawing/2014/main" id="{DE7C33D7-4A4F-B4BB-89B2-C58509D8AE0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599587" y="494781"/>
            <a:ext cx="1321097" cy="398077"/>
          </a:xfrm>
          <a:prstGeom prst="rect">
            <a:avLst/>
          </a:prstGeom>
          <a:noFill/>
          <a:ln>
            <a:noFill/>
          </a:ln>
        </p:spPr>
      </p:pic>
    </p:spTree>
    <p:extLst>
      <p:ext uri="{BB962C8B-B14F-4D97-AF65-F5344CB8AC3E}">
        <p14:creationId xmlns:p14="http://schemas.microsoft.com/office/powerpoint/2010/main" val="483143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7037&quot;&gt;&lt;version val=&quot;33132&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yearfmt&gt;&lt;begin val=&quot;0&quot;/&gt;&lt;end val=&quot;4&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Custom 1">
      <a:dk1>
        <a:srgbClr val="303540"/>
      </a:dk1>
      <a:lt1>
        <a:srgbClr val="FFFFFF"/>
      </a:lt1>
      <a:dk2>
        <a:srgbClr val="44546A"/>
      </a:dk2>
      <a:lt2>
        <a:srgbClr val="E7E6E6"/>
      </a:lt2>
      <a:accent1>
        <a:srgbClr val="CE285E"/>
      </a:accent1>
      <a:accent2>
        <a:srgbClr val="303540"/>
      </a:accent2>
      <a:accent3>
        <a:srgbClr val="818181"/>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1">
      <a:dk1>
        <a:srgbClr val="303540"/>
      </a:dk1>
      <a:lt1>
        <a:srgbClr val="FFFFFF"/>
      </a:lt1>
      <a:dk2>
        <a:srgbClr val="44546A"/>
      </a:dk2>
      <a:lt2>
        <a:srgbClr val="E7E6E6"/>
      </a:lt2>
      <a:accent1>
        <a:srgbClr val="CE285E"/>
      </a:accent1>
      <a:accent2>
        <a:srgbClr val="303540"/>
      </a:accent2>
      <a:accent3>
        <a:srgbClr val="818181"/>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2E379E2436A64596D003B14963E0BA" ma:contentTypeVersion="0" ma:contentTypeDescription="Create a new document." ma:contentTypeScope="" ma:versionID="b11a9bb1d4b5abf642b3099d0b708590">
  <xsd:schema xmlns:xsd="http://www.w3.org/2001/XMLSchema" xmlns:xs="http://www.w3.org/2001/XMLSchema" xmlns:p="http://schemas.microsoft.com/office/2006/metadata/properties" targetNamespace="http://schemas.microsoft.com/office/2006/metadata/properties" ma:root="true" ma:fieldsID="63f9ca9ed2b1b526ffdf70859b84e62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A75B928-AFD3-4052-A916-B15CED6243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EC4E4E58-B45F-4A33-8310-8124205F3B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4262</TotalTime>
  <Words>332</Words>
  <Application>Microsoft Office PowerPoint</Application>
  <PresentationFormat>Widescreen</PresentationFormat>
  <Paragraphs>45</Paragraphs>
  <Slides>8</Slides>
  <Notes>3</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8</vt:i4>
      </vt:variant>
    </vt:vector>
  </HeadingPairs>
  <TitlesOfParts>
    <vt:vector size="15" baseType="lpstr">
      <vt:lpstr>Arial</vt:lpstr>
      <vt:lpstr>Calibri</vt:lpstr>
      <vt:lpstr>Century Gothic</vt:lpstr>
      <vt:lpstr>Trebuchet MS</vt:lpstr>
      <vt:lpstr>1_Office Theme</vt:lpstr>
      <vt:lpstr>2_Office Theme</vt:lpstr>
      <vt:lpstr>think-cell Slide</vt:lpstr>
      <vt:lpstr>PyGWalker -  a visual guide to navigate Styles with Python</vt:lpstr>
      <vt:lpstr>Content</vt:lpstr>
      <vt:lpstr>A more efficient method to improve our data analysis and visualization in Jupyter Notebook using PyGWalker. This library converts our pandas and polars DataFrames into a user-friendly Tableau-style interface, making visual exploration easier.</vt:lpstr>
      <vt:lpstr>PowerPoint Presentation</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dSights: Your Data Science Partner</dc:title>
  <dc:creator>Juby Panokkaran</dc:creator>
  <cp:lastModifiedBy>Sarmita Majumdar</cp:lastModifiedBy>
  <cp:revision>40</cp:revision>
  <dcterms:created xsi:type="dcterms:W3CDTF">2022-04-11T12:34:12Z</dcterms:created>
  <dcterms:modified xsi:type="dcterms:W3CDTF">2024-07-10T05:27:11Z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